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4"/>
  </p:notesMasterIdLst>
  <p:handoutMasterIdLst>
    <p:handoutMasterId r:id="rId25"/>
  </p:handoutMasterIdLst>
  <p:sldIdLst>
    <p:sldId id="345" r:id="rId5"/>
    <p:sldId id="269" r:id="rId6"/>
    <p:sldId id="274" r:id="rId7"/>
    <p:sldId id="287" r:id="rId8"/>
    <p:sldId id="278" r:id="rId9"/>
    <p:sldId id="273" r:id="rId10"/>
    <p:sldId id="272" r:id="rId11"/>
    <p:sldId id="283" r:id="rId12"/>
    <p:sldId id="281" r:id="rId13"/>
    <p:sldId id="256" r:id="rId14"/>
    <p:sldId id="284" r:id="rId15"/>
    <p:sldId id="285" r:id="rId16"/>
    <p:sldId id="263" r:id="rId17"/>
    <p:sldId id="286" r:id="rId18"/>
    <p:sldId id="264" r:id="rId19"/>
    <p:sldId id="265" r:id="rId20"/>
    <p:sldId id="346" r:id="rId21"/>
    <p:sldId id="275" r:id="rId22"/>
    <p:sldId id="282" r:id="rId23"/>
  </p:sldIdLst>
  <p:sldSz cx="12192000" cy="6858000"/>
  <p:notesSz cx="7315200" cy="96012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13E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5242C57-B0A5-484D-971C-A64ABA29606F}" v="4" dt="2026-07-24T09:32:04.5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90" d="100"/>
          <a:sy n="90" d="100"/>
        </p:scale>
        <p:origin x="398" y="67"/>
      </p:cViewPr>
      <p:guideLst/>
    </p:cSldViewPr>
  </p:slideViewPr>
  <p:notesTextViewPr>
    <p:cViewPr>
      <p:scale>
        <a:sx n="1" d="1"/>
        <a:sy n="1" d="1"/>
      </p:scale>
      <p:origin x="0" y="0"/>
    </p:cViewPr>
  </p:notesTextViewPr>
  <p:notesViewPr>
    <p:cSldViewPr snapToGrid="0">
      <p:cViewPr varScale="1">
        <p:scale>
          <a:sx n="70" d="100"/>
          <a:sy n="70" d="100"/>
        </p:scale>
        <p:origin x="2995"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b Thapar" userId="9711247b-1c9d-487c-b7a7-eda890af4f84" providerId="ADAL" clId="{69CFBFFF-0D61-4592-9F8E-C0E38A06789B}"/>
    <pc:docChg chg="undo custSel addSld delSld modSld modMainMaster">
      <pc:chgData name="Sarb Thapar" userId="9711247b-1c9d-487c-b7a7-eda890af4f84" providerId="ADAL" clId="{69CFBFFF-0D61-4592-9F8E-C0E38A06789B}" dt="2026-07-24T14:32:30.759" v="58" actId="47"/>
      <pc:docMkLst>
        <pc:docMk/>
      </pc:docMkLst>
      <pc:sldChg chg="delSp modSp mod delDesignElem">
        <pc:chgData name="Sarb Thapar" userId="9711247b-1c9d-487c-b7a7-eda890af4f84" providerId="ADAL" clId="{69CFBFFF-0D61-4592-9F8E-C0E38A06789B}" dt="2026-07-24T09:34:49.878" v="52" actId="14100"/>
        <pc:sldMkLst>
          <pc:docMk/>
          <pc:sldMk cId="623190979" sldId="256"/>
        </pc:sldMkLst>
        <pc:spChg chg="del">
          <ac:chgData name="Sarb Thapar" userId="9711247b-1c9d-487c-b7a7-eda890af4f84" providerId="ADAL" clId="{69CFBFFF-0D61-4592-9F8E-C0E38A06789B}" dt="2026-07-24T09:28:17.170" v="50"/>
          <ac:spMkLst>
            <pc:docMk/>
            <pc:sldMk cId="623190979" sldId="256"/>
            <ac:spMk id="9" creationId="{14D27876-614E-CCD5-5142-A650DBF0B099}"/>
          </ac:spMkLst>
        </pc:spChg>
        <pc:picChg chg="mod">
          <ac:chgData name="Sarb Thapar" userId="9711247b-1c9d-487c-b7a7-eda890af4f84" providerId="ADAL" clId="{69CFBFFF-0D61-4592-9F8E-C0E38A06789B}" dt="2026-07-24T09:34:49.878" v="52" actId="14100"/>
          <ac:picMkLst>
            <pc:docMk/>
            <pc:sldMk cId="623190979" sldId="256"/>
            <ac:picMk id="4" creationId="{770E4957-0721-990D-796E-815BFD7A5686}"/>
          </ac:picMkLst>
        </pc:picChg>
      </pc:sldChg>
      <pc:sldChg chg="del">
        <pc:chgData name="Sarb Thapar" userId="9711247b-1c9d-487c-b7a7-eda890af4f84" providerId="ADAL" clId="{69CFBFFF-0D61-4592-9F8E-C0E38A06789B}" dt="2026-07-24T09:22:03.801" v="0" actId="47"/>
        <pc:sldMkLst>
          <pc:docMk/>
          <pc:sldMk cId="3769824729" sldId="261"/>
        </pc:sldMkLst>
      </pc:sldChg>
      <pc:sldChg chg="del">
        <pc:chgData name="Sarb Thapar" userId="9711247b-1c9d-487c-b7a7-eda890af4f84" providerId="ADAL" clId="{69CFBFFF-0D61-4592-9F8E-C0E38A06789B}" dt="2026-07-24T09:22:04.452" v="1" actId="47"/>
        <pc:sldMkLst>
          <pc:docMk/>
          <pc:sldMk cId="1079861922" sldId="262"/>
        </pc:sldMkLst>
      </pc:sldChg>
      <pc:sldChg chg="del">
        <pc:chgData name="Sarb Thapar" userId="9711247b-1c9d-487c-b7a7-eda890af4f84" providerId="ADAL" clId="{69CFBFFF-0D61-4592-9F8E-C0E38A06789B}" dt="2026-07-24T09:25:20.431" v="33" actId="47"/>
        <pc:sldMkLst>
          <pc:docMk/>
          <pc:sldMk cId="3521515637" sldId="266"/>
        </pc:sldMkLst>
      </pc:sldChg>
      <pc:sldChg chg="del">
        <pc:chgData name="Sarb Thapar" userId="9711247b-1c9d-487c-b7a7-eda890af4f84" providerId="ADAL" clId="{69CFBFFF-0D61-4592-9F8E-C0E38A06789B}" dt="2026-07-24T09:22:07.136" v="6" actId="47"/>
        <pc:sldMkLst>
          <pc:docMk/>
          <pc:sldMk cId="1979793781" sldId="267"/>
        </pc:sldMkLst>
      </pc:sldChg>
      <pc:sldChg chg="del">
        <pc:chgData name="Sarb Thapar" userId="9711247b-1c9d-487c-b7a7-eda890af4f84" providerId="ADAL" clId="{69CFBFFF-0D61-4592-9F8E-C0E38A06789B}" dt="2026-07-24T09:22:07.848" v="8" actId="47"/>
        <pc:sldMkLst>
          <pc:docMk/>
          <pc:sldMk cId="4241887269" sldId="268"/>
        </pc:sldMkLst>
      </pc:sldChg>
      <pc:sldChg chg="del">
        <pc:chgData name="Sarb Thapar" userId="9711247b-1c9d-487c-b7a7-eda890af4f84" providerId="ADAL" clId="{69CFBFFF-0D61-4592-9F8E-C0E38A06789B}" dt="2026-07-24T09:23:02.036" v="21" actId="47"/>
        <pc:sldMkLst>
          <pc:docMk/>
          <pc:sldMk cId="2254040181" sldId="270"/>
        </pc:sldMkLst>
      </pc:sldChg>
      <pc:sldChg chg="del">
        <pc:chgData name="Sarb Thapar" userId="9711247b-1c9d-487c-b7a7-eda890af4f84" providerId="ADAL" clId="{69CFBFFF-0D61-4592-9F8E-C0E38A06789B}" dt="2026-07-24T09:25:31.153" v="44" actId="47"/>
        <pc:sldMkLst>
          <pc:docMk/>
          <pc:sldMk cId="0" sldId="271"/>
        </pc:sldMkLst>
      </pc:sldChg>
      <pc:sldChg chg="delSp modSp add del mod delDesignElem">
        <pc:chgData name="Sarb Thapar" userId="9711247b-1c9d-487c-b7a7-eda890af4f84" providerId="ADAL" clId="{69CFBFFF-0D61-4592-9F8E-C0E38A06789B}" dt="2026-07-24T14:32:30.759" v="58" actId="47"/>
        <pc:sldMkLst>
          <pc:docMk/>
          <pc:sldMk cId="3236374091" sldId="279"/>
        </pc:sldMkLst>
        <pc:spChg chg="del">
          <ac:chgData name="Sarb Thapar" userId="9711247b-1c9d-487c-b7a7-eda890af4f84" providerId="ADAL" clId="{69CFBFFF-0D61-4592-9F8E-C0E38A06789B}" dt="2026-07-24T09:28:17.170" v="50"/>
          <ac:spMkLst>
            <pc:docMk/>
            <pc:sldMk cId="3236374091" sldId="279"/>
            <ac:spMk id="16" creationId="{93245F62-CCC4-49E4-B95B-EA6C1E790510}"/>
          </ac:spMkLst>
        </pc:spChg>
        <pc:spChg chg="del">
          <ac:chgData name="Sarb Thapar" userId="9711247b-1c9d-487c-b7a7-eda890af4f84" providerId="ADAL" clId="{69CFBFFF-0D61-4592-9F8E-C0E38A06789B}" dt="2026-07-24T09:28:17.170" v="50"/>
          <ac:spMkLst>
            <pc:docMk/>
            <pc:sldMk cId="3236374091" sldId="279"/>
            <ac:spMk id="18" creationId="{E6C0DD6B-6AA3-448F-9B99-8386295BC1B4}"/>
          </ac:spMkLst>
        </pc:spChg>
        <pc:picChg chg="mod">
          <ac:chgData name="Sarb Thapar" userId="9711247b-1c9d-487c-b7a7-eda890af4f84" providerId="ADAL" clId="{69CFBFFF-0D61-4592-9F8E-C0E38A06789B}" dt="2026-07-24T09:34:08.130" v="51" actId="1076"/>
          <ac:picMkLst>
            <pc:docMk/>
            <pc:sldMk cId="3236374091" sldId="279"/>
            <ac:picMk id="4" creationId="{7D832758-81EB-81B4-7343-A89A553A55D5}"/>
          </ac:picMkLst>
        </pc:picChg>
      </pc:sldChg>
      <pc:sldChg chg="del">
        <pc:chgData name="Sarb Thapar" userId="9711247b-1c9d-487c-b7a7-eda890af4f84" providerId="ADAL" clId="{69CFBFFF-0D61-4592-9F8E-C0E38A06789B}" dt="2026-07-24T09:22:06.563" v="5" actId="47"/>
        <pc:sldMkLst>
          <pc:docMk/>
          <pc:sldMk cId="4058076409" sldId="308"/>
        </pc:sldMkLst>
      </pc:sldChg>
      <pc:sldChg chg="del">
        <pc:chgData name="Sarb Thapar" userId="9711247b-1c9d-487c-b7a7-eda890af4f84" providerId="ADAL" clId="{69CFBFFF-0D61-4592-9F8E-C0E38A06789B}" dt="2026-07-24T09:25:20.239" v="32" actId="47"/>
        <pc:sldMkLst>
          <pc:docMk/>
          <pc:sldMk cId="1000983278" sldId="309"/>
        </pc:sldMkLst>
      </pc:sldChg>
      <pc:sldChg chg="del">
        <pc:chgData name="Sarb Thapar" userId="9711247b-1c9d-487c-b7a7-eda890af4f84" providerId="ADAL" clId="{69CFBFFF-0D61-4592-9F8E-C0E38A06789B}" dt="2026-07-24T09:25:20.823" v="34" actId="47"/>
        <pc:sldMkLst>
          <pc:docMk/>
          <pc:sldMk cId="3643393189" sldId="310"/>
        </pc:sldMkLst>
      </pc:sldChg>
      <pc:sldChg chg="del">
        <pc:chgData name="Sarb Thapar" userId="9711247b-1c9d-487c-b7a7-eda890af4f84" providerId="ADAL" clId="{69CFBFFF-0D61-4592-9F8E-C0E38A06789B}" dt="2026-07-24T09:25:22.341" v="38" actId="47"/>
        <pc:sldMkLst>
          <pc:docMk/>
          <pc:sldMk cId="3128313374" sldId="311"/>
        </pc:sldMkLst>
      </pc:sldChg>
      <pc:sldChg chg="del">
        <pc:chgData name="Sarb Thapar" userId="9711247b-1c9d-487c-b7a7-eda890af4f84" providerId="ADAL" clId="{69CFBFFF-0D61-4592-9F8E-C0E38A06789B}" dt="2026-07-24T09:25:22.692" v="39" actId="47"/>
        <pc:sldMkLst>
          <pc:docMk/>
          <pc:sldMk cId="4102542884" sldId="312"/>
        </pc:sldMkLst>
      </pc:sldChg>
      <pc:sldChg chg="del">
        <pc:chgData name="Sarb Thapar" userId="9711247b-1c9d-487c-b7a7-eda890af4f84" providerId="ADAL" clId="{69CFBFFF-0D61-4592-9F8E-C0E38A06789B}" dt="2026-07-24T09:25:23.028" v="40" actId="47"/>
        <pc:sldMkLst>
          <pc:docMk/>
          <pc:sldMk cId="667651527" sldId="313"/>
        </pc:sldMkLst>
      </pc:sldChg>
      <pc:sldChg chg="del">
        <pc:chgData name="Sarb Thapar" userId="9711247b-1c9d-487c-b7a7-eda890af4f84" providerId="ADAL" clId="{69CFBFFF-0D61-4592-9F8E-C0E38A06789B}" dt="2026-07-24T09:25:22.013" v="37" actId="47"/>
        <pc:sldMkLst>
          <pc:docMk/>
          <pc:sldMk cId="2003221427" sldId="314"/>
        </pc:sldMkLst>
      </pc:sldChg>
      <pc:sldChg chg="del">
        <pc:chgData name="Sarb Thapar" userId="9711247b-1c9d-487c-b7a7-eda890af4f84" providerId="ADAL" clId="{69CFBFFF-0D61-4592-9F8E-C0E38A06789B}" dt="2026-07-24T09:25:23.979" v="41" actId="47"/>
        <pc:sldMkLst>
          <pc:docMk/>
          <pc:sldMk cId="1947554816" sldId="315"/>
        </pc:sldMkLst>
      </pc:sldChg>
      <pc:sldChg chg="del">
        <pc:chgData name="Sarb Thapar" userId="9711247b-1c9d-487c-b7a7-eda890af4f84" providerId="ADAL" clId="{69CFBFFF-0D61-4592-9F8E-C0E38A06789B}" dt="2026-07-24T09:22:11.052" v="13" actId="47"/>
        <pc:sldMkLst>
          <pc:docMk/>
          <pc:sldMk cId="871001724" sldId="325"/>
        </pc:sldMkLst>
      </pc:sldChg>
      <pc:sldChg chg="del">
        <pc:chgData name="Sarb Thapar" userId="9711247b-1c9d-487c-b7a7-eda890af4f84" providerId="ADAL" clId="{69CFBFFF-0D61-4592-9F8E-C0E38A06789B}" dt="2026-07-24T09:22:11.337" v="14" actId="47"/>
        <pc:sldMkLst>
          <pc:docMk/>
          <pc:sldMk cId="67554369" sldId="326"/>
        </pc:sldMkLst>
      </pc:sldChg>
      <pc:sldChg chg="del">
        <pc:chgData name="Sarb Thapar" userId="9711247b-1c9d-487c-b7a7-eda890af4f84" providerId="ADAL" clId="{69CFBFFF-0D61-4592-9F8E-C0E38A06789B}" dt="2026-07-24T09:22:12.150" v="17" actId="47"/>
        <pc:sldMkLst>
          <pc:docMk/>
          <pc:sldMk cId="346503174" sldId="327"/>
        </pc:sldMkLst>
      </pc:sldChg>
      <pc:sldChg chg="del">
        <pc:chgData name="Sarb Thapar" userId="9711247b-1c9d-487c-b7a7-eda890af4f84" providerId="ADAL" clId="{69CFBFFF-0D61-4592-9F8E-C0E38A06789B}" dt="2026-07-24T09:22:11.623" v="15" actId="47"/>
        <pc:sldMkLst>
          <pc:docMk/>
          <pc:sldMk cId="579530378" sldId="328"/>
        </pc:sldMkLst>
      </pc:sldChg>
      <pc:sldChg chg="del">
        <pc:chgData name="Sarb Thapar" userId="9711247b-1c9d-487c-b7a7-eda890af4f84" providerId="ADAL" clId="{69CFBFFF-0D61-4592-9F8E-C0E38A06789B}" dt="2026-07-24T09:22:12.413" v="18" actId="47"/>
        <pc:sldMkLst>
          <pc:docMk/>
          <pc:sldMk cId="2152168231" sldId="329"/>
        </pc:sldMkLst>
      </pc:sldChg>
      <pc:sldChg chg="del">
        <pc:chgData name="Sarb Thapar" userId="9711247b-1c9d-487c-b7a7-eda890af4f84" providerId="ADAL" clId="{69CFBFFF-0D61-4592-9F8E-C0E38A06789B}" dt="2026-07-24T09:22:11.891" v="16" actId="47"/>
        <pc:sldMkLst>
          <pc:docMk/>
          <pc:sldMk cId="2443225356" sldId="330"/>
        </pc:sldMkLst>
      </pc:sldChg>
      <pc:sldChg chg="del">
        <pc:chgData name="Sarb Thapar" userId="9711247b-1c9d-487c-b7a7-eda890af4f84" providerId="ADAL" clId="{69CFBFFF-0D61-4592-9F8E-C0E38A06789B}" dt="2026-07-24T09:22:12.919" v="19" actId="47"/>
        <pc:sldMkLst>
          <pc:docMk/>
          <pc:sldMk cId="4084793570" sldId="331"/>
        </pc:sldMkLst>
      </pc:sldChg>
      <pc:sldChg chg="del">
        <pc:chgData name="Sarb Thapar" userId="9711247b-1c9d-487c-b7a7-eda890af4f84" providerId="ADAL" clId="{69CFBFFF-0D61-4592-9F8E-C0E38A06789B}" dt="2026-07-24T09:24:25.099" v="24" actId="47"/>
        <pc:sldMkLst>
          <pc:docMk/>
          <pc:sldMk cId="1294573269" sldId="332"/>
        </pc:sldMkLst>
      </pc:sldChg>
      <pc:sldChg chg="del">
        <pc:chgData name="Sarb Thapar" userId="9711247b-1c9d-487c-b7a7-eda890af4f84" providerId="ADAL" clId="{69CFBFFF-0D61-4592-9F8E-C0E38A06789B}" dt="2026-07-24T09:24:26.035" v="26" actId="47"/>
        <pc:sldMkLst>
          <pc:docMk/>
          <pc:sldMk cId="3596410195" sldId="333"/>
        </pc:sldMkLst>
      </pc:sldChg>
      <pc:sldChg chg="del">
        <pc:chgData name="Sarb Thapar" userId="9711247b-1c9d-487c-b7a7-eda890af4f84" providerId="ADAL" clId="{69CFBFFF-0D61-4592-9F8E-C0E38A06789B}" dt="2026-07-24T09:24:25.575" v="25" actId="47"/>
        <pc:sldMkLst>
          <pc:docMk/>
          <pc:sldMk cId="3784767235" sldId="334"/>
        </pc:sldMkLst>
      </pc:sldChg>
      <pc:sldChg chg="del">
        <pc:chgData name="Sarb Thapar" userId="9711247b-1c9d-487c-b7a7-eda890af4f84" providerId="ADAL" clId="{69CFBFFF-0D61-4592-9F8E-C0E38A06789B}" dt="2026-07-24T09:24:26.815" v="27" actId="47"/>
        <pc:sldMkLst>
          <pc:docMk/>
          <pc:sldMk cId="3523705931" sldId="335"/>
        </pc:sldMkLst>
      </pc:sldChg>
      <pc:sldChg chg="del">
        <pc:chgData name="Sarb Thapar" userId="9711247b-1c9d-487c-b7a7-eda890af4f84" providerId="ADAL" clId="{69CFBFFF-0D61-4592-9F8E-C0E38A06789B}" dt="2026-07-24T09:24:30.180" v="29" actId="47"/>
        <pc:sldMkLst>
          <pc:docMk/>
          <pc:sldMk cId="3604885079" sldId="336"/>
        </pc:sldMkLst>
      </pc:sldChg>
      <pc:sldChg chg="del">
        <pc:chgData name="Sarb Thapar" userId="9711247b-1c9d-487c-b7a7-eda890af4f84" providerId="ADAL" clId="{69CFBFFF-0D61-4592-9F8E-C0E38A06789B}" dt="2026-07-24T09:25:19.890" v="31" actId="47"/>
        <pc:sldMkLst>
          <pc:docMk/>
          <pc:sldMk cId="3550222236" sldId="337"/>
        </pc:sldMkLst>
      </pc:sldChg>
      <pc:sldChg chg="del">
        <pc:chgData name="Sarb Thapar" userId="9711247b-1c9d-487c-b7a7-eda890af4f84" providerId="ADAL" clId="{69CFBFFF-0D61-4592-9F8E-C0E38A06789B}" dt="2026-07-24T09:22:04.897" v="2" actId="47"/>
        <pc:sldMkLst>
          <pc:docMk/>
          <pc:sldMk cId="4206645863" sldId="338"/>
        </pc:sldMkLst>
      </pc:sldChg>
      <pc:sldChg chg="del">
        <pc:chgData name="Sarb Thapar" userId="9711247b-1c9d-487c-b7a7-eda890af4f84" providerId="ADAL" clId="{69CFBFFF-0D61-4592-9F8E-C0E38A06789B}" dt="2026-07-24T09:22:05.294" v="3" actId="47"/>
        <pc:sldMkLst>
          <pc:docMk/>
          <pc:sldMk cId="1902400283" sldId="339"/>
        </pc:sldMkLst>
      </pc:sldChg>
      <pc:sldChg chg="del">
        <pc:chgData name="Sarb Thapar" userId="9711247b-1c9d-487c-b7a7-eda890af4f84" providerId="ADAL" clId="{69CFBFFF-0D61-4592-9F8E-C0E38A06789B}" dt="2026-07-24T09:22:06.055" v="4" actId="47"/>
        <pc:sldMkLst>
          <pc:docMk/>
          <pc:sldMk cId="1619337497" sldId="340"/>
        </pc:sldMkLst>
      </pc:sldChg>
      <pc:sldChg chg="del">
        <pc:chgData name="Sarb Thapar" userId="9711247b-1c9d-487c-b7a7-eda890af4f84" providerId="ADAL" clId="{69CFBFFF-0D61-4592-9F8E-C0E38A06789B}" dt="2026-07-24T09:22:07.484" v="7" actId="47"/>
        <pc:sldMkLst>
          <pc:docMk/>
          <pc:sldMk cId="325228679" sldId="341"/>
        </pc:sldMkLst>
      </pc:sldChg>
      <pc:sldChg chg="del">
        <pc:chgData name="Sarb Thapar" userId="9711247b-1c9d-487c-b7a7-eda890af4f84" providerId="ADAL" clId="{69CFBFFF-0D61-4592-9F8E-C0E38A06789B}" dt="2026-07-24T09:22:08.276" v="9" actId="47"/>
        <pc:sldMkLst>
          <pc:docMk/>
          <pc:sldMk cId="2880773085" sldId="342"/>
        </pc:sldMkLst>
      </pc:sldChg>
      <pc:sldChg chg="del">
        <pc:chgData name="Sarb Thapar" userId="9711247b-1c9d-487c-b7a7-eda890af4f84" providerId="ADAL" clId="{69CFBFFF-0D61-4592-9F8E-C0E38A06789B}" dt="2026-07-24T09:22:08.655" v="10" actId="47"/>
        <pc:sldMkLst>
          <pc:docMk/>
          <pc:sldMk cId="536572811" sldId="343"/>
        </pc:sldMkLst>
      </pc:sldChg>
      <pc:sldChg chg="del">
        <pc:chgData name="Sarb Thapar" userId="9711247b-1c9d-487c-b7a7-eda890af4f84" providerId="ADAL" clId="{69CFBFFF-0D61-4592-9F8E-C0E38A06789B}" dt="2026-07-24T09:22:09.163" v="11" actId="47"/>
        <pc:sldMkLst>
          <pc:docMk/>
          <pc:sldMk cId="3641859634" sldId="344"/>
        </pc:sldMkLst>
      </pc:sldChg>
      <pc:sldChg chg="delSp delDesignElem">
        <pc:chgData name="Sarb Thapar" userId="9711247b-1c9d-487c-b7a7-eda890af4f84" providerId="ADAL" clId="{69CFBFFF-0D61-4592-9F8E-C0E38A06789B}" dt="2026-07-24T09:28:17.170" v="50"/>
        <pc:sldMkLst>
          <pc:docMk/>
          <pc:sldMk cId="4211547320" sldId="345"/>
        </pc:sldMkLst>
        <pc:spChg chg="del">
          <ac:chgData name="Sarb Thapar" userId="9711247b-1c9d-487c-b7a7-eda890af4f84" providerId="ADAL" clId="{69CFBFFF-0D61-4592-9F8E-C0E38A06789B}" dt="2026-07-24T09:28:17.170" v="50"/>
          <ac:spMkLst>
            <pc:docMk/>
            <pc:sldMk cId="4211547320" sldId="345"/>
            <ac:spMk id="14" creationId="{C34C2F2B-1104-CC42-C4B2-C809BF6DBA7E}"/>
          </ac:spMkLst>
        </pc:spChg>
        <pc:spChg chg="del">
          <ac:chgData name="Sarb Thapar" userId="9711247b-1c9d-487c-b7a7-eda890af4f84" providerId="ADAL" clId="{69CFBFFF-0D61-4592-9F8E-C0E38A06789B}" dt="2026-07-24T09:28:17.170" v="50"/>
          <ac:spMkLst>
            <pc:docMk/>
            <pc:sldMk cId="4211547320" sldId="345"/>
            <ac:spMk id="16" creationId="{B41359A4-57F1-4816-5964-D77B93180F95}"/>
          </ac:spMkLst>
        </pc:spChg>
      </pc:sldChg>
      <pc:sldChg chg="del">
        <pc:chgData name="Sarb Thapar" userId="9711247b-1c9d-487c-b7a7-eda890af4f84" providerId="ADAL" clId="{69CFBFFF-0D61-4592-9F8E-C0E38A06789B}" dt="2026-07-24T09:25:30.038" v="42" actId="47"/>
        <pc:sldMkLst>
          <pc:docMk/>
          <pc:sldMk cId="0" sldId="347"/>
        </pc:sldMkLst>
      </pc:sldChg>
      <pc:sldChg chg="del">
        <pc:chgData name="Sarb Thapar" userId="9711247b-1c9d-487c-b7a7-eda890af4f84" providerId="ADAL" clId="{69CFBFFF-0D61-4592-9F8E-C0E38A06789B}" dt="2026-07-24T09:25:30.786" v="43" actId="47"/>
        <pc:sldMkLst>
          <pc:docMk/>
          <pc:sldMk cId="0" sldId="348"/>
        </pc:sldMkLst>
      </pc:sldChg>
      <pc:sldChg chg="del">
        <pc:chgData name="Sarb Thapar" userId="9711247b-1c9d-487c-b7a7-eda890af4f84" providerId="ADAL" clId="{69CFBFFF-0D61-4592-9F8E-C0E38A06789B}" dt="2026-07-24T09:25:21.322" v="35" actId="47"/>
        <pc:sldMkLst>
          <pc:docMk/>
          <pc:sldMk cId="3998392211" sldId="349"/>
        </pc:sldMkLst>
      </pc:sldChg>
      <pc:sldChg chg="del">
        <pc:chgData name="Sarb Thapar" userId="9711247b-1c9d-487c-b7a7-eda890af4f84" providerId="ADAL" clId="{69CFBFFF-0D61-4592-9F8E-C0E38A06789B}" dt="2026-07-24T09:25:21.689" v="36" actId="47"/>
        <pc:sldMkLst>
          <pc:docMk/>
          <pc:sldMk cId="3177885113" sldId="350"/>
        </pc:sldMkLst>
      </pc:sldChg>
      <pc:sldChg chg="del">
        <pc:chgData name="Sarb Thapar" userId="9711247b-1c9d-487c-b7a7-eda890af4f84" providerId="ADAL" clId="{69CFBFFF-0D61-4592-9F8E-C0E38A06789B}" dt="2026-07-24T09:22:10.703" v="12" actId="47"/>
        <pc:sldMkLst>
          <pc:docMk/>
          <pc:sldMk cId="724533751" sldId="351"/>
        </pc:sldMkLst>
      </pc:sldChg>
      <pc:sldChg chg="del">
        <pc:chgData name="Sarb Thapar" userId="9711247b-1c9d-487c-b7a7-eda890af4f84" providerId="ADAL" clId="{69CFBFFF-0D61-4592-9F8E-C0E38A06789B}" dt="2026-07-24T09:22:14.311" v="20" actId="47"/>
        <pc:sldMkLst>
          <pc:docMk/>
          <pc:sldMk cId="3933850311" sldId="352"/>
        </pc:sldMkLst>
      </pc:sldChg>
      <pc:sldChg chg="del">
        <pc:chgData name="Sarb Thapar" userId="9711247b-1c9d-487c-b7a7-eda890af4f84" providerId="ADAL" clId="{69CFBFFF-0D61-4592-9F8E-C0E38A06789B}" dt="2026-07-24T09:23:23.559" v="22" actId="47"/>
        <pc:sldMkLst>
          <pc:docMk/>
          <pc:sldMk cId="3365095153" sldId="353"/>
        </pc:sldMkLst>
      </pc:sldChg>
      <pc:sldChg chg="add del">
        <pc:chgData name="Sarb Thapar" userId="9711247b-1c9d-487c-b7a7-eda890af4f84" providerId="ADAL" clId="{69CFBFFF-0D61-4592-9F8E-C0E38A06789B}" dt="2026-07-24T14:32:23.195" v="53" actId="47"/>
        <pc:sldMkLst>
          <pc:docMk/>
          <pc:sldMk cId="1633307536" sldId="354"/>
        </pc:sldMkLst>
      </pc:sldChg>
      <pc:sldChg chg="add del">
        <pc:chgData name="Sarb Thapar" userId="9711247b-1c9d-487c-b7a7-eda890af4f84" providerId="ADAL" clId="{69CFBFFF-0D61-4592-9F8E-C0E38A06789B}" dt="2026-07-24T14:32:24.607" v="54" actId="47"/>
        <pc:sldMkLst>
          <pc:docMk/>
          <pc:sldMk cId="1092539568" sldId="355"/>
        </pc:sldMkLst>
      </pc:sldChg>
      <pc:sldChg chg="add del">
        <pc:chgData name="Sarb Thapar" userId="9711247b-1c9d-487c-b7a7-eda890af4f84" providerId="ADAL" clId="{69CFBFFF-0D61-4592-9F8E-C0E38A06789B}" dt="2026-07-24T14:32:25.498" v="55" actId="47"/>
        <pc:sldMkLst>
          <pc:docMk/>
          <pc:sldMk cId="1893355612" sldId="356"/>
        </pc:sldMkLst>
      </pc:sldChg>
      <pc:sldChg chg="add del">
        <pc:chgData name="Sarb Thapar" userId="9711247b-1c9d-487c-b7a7-eda890af4f84" providerId="ADAL" clId="{69CFBFFF-0D61-4592-9F8E-C0E38A06789B}" dt="2026-07-24T14:32:26.221" v="56" actId="47"/>
        <pc:sldMkLst>
          <pc:docMk/>
          <pc:sldMk cId="45523075" sldId="357"/>
        </pc:sldMkLst>
      </pc:sldChg>
      <pc:sldChg chg="add del">
        <pc:chgData name="Sarb Thapar" userId="9711247b-1c9d-487c-b7a7-eda890af4f84" providerId="ADAL" clId="{69CFBFFF-0D61-4592-9F8E-C0E38A06789B}" dt="2026-07-24T14:32:27.545" v="57" actId="47"/>
        <pc:sldMkLst>
          <pc:docMk/>
          <pc:sldMk cId="1578389576" sldId="358"/>
        </pc:sldMkLst>
      </pc:sldChg>
      <pc:sldChg chg="del">
        <pc:chgData name="Sarb Thapar" userId="9711247b-1c9d-487c-b7a7-eda890af4f84" providerId="ADAL" clId="{69CFBFFF-0D61-4592-9F8E-C0E38A06789B}" dt="2026-07-24T09:24:21.706" v="23" actId="47"/>
        <pc:sldMkLst>
          <pc:docMk/>
          <pc:sldMk cId="1527926756" sldId="359"/>
        </pc:sldMkLst>
      </pc:sldChg>
      <pc:sldChg chg="del">
        <pc:chgData name="Sarb Thapar" userId="9711247b-1c9d-487c-b7a7-eda890af4f84" providerId="ADAL" clId="{69CFBFFF-0D61-4592-9F8E-C0E38A06789B}" dt="2026-07-24T09:24:27.673" v="28" actId="47"/>
        <pc:sldMkLst>
          <pc:docMk/>
          <pc:sldMk cId="330553950" sldId="360"/>
        </pc:sldMkLst>
      </pc:sldChg>
      <pc:sldChg chg="del">
        <pc:chgData name="Sarb Thapar" userId="9711247b-1c9d-487c-b7a7-eda890af4f84" providerId="ADAL" clId="{69CFBFFF-0D61-4592-9F8E-C0E38A06789B}" dt="2026-07-24T09:25:18.521" v="30" actId="47"/>
        <pc:sldMkLst>
          <pc:docMk/>
          <pc:sldMk cId="3341525892" sldId="361"/>
        </pc:sldMkLst>
      </pc:sldChg>
      <pc:sldMasterChg chg="modSldLayout">
        <pc:chgData name="Sarb Thapar" userId="9711247b-1c9d-487c-b7a7-eda890af4f84" providerId="ADAL" clId="{69CFBFFF-0D61-4592-9F8E-C0E38A06789B}" dt="2026-07-24T09:28:17.170" v="50"/>
        <pc:sldMasterMkLst>
          <pc:docMk/>
          <pc:sldMasterMk cId="1003808089" sldId="2147483660"/>
        </pc:sldMasterMkLst>
        <pc:sldLayoutChg chg="addSp">
          <pc:chgData name="Sarb Thapar" userId="9711247b-1c9d-487c-b7a7-eda890af4f84" providerId="ADAL" clId="{69CFBFFF-0D61-4592-9F8E-C0E38A06789B}" dt="2026-07-24T09:28:17.170" v="50"/>
          <pc:sldLayoutMkLst>
            <pc:docMk/>
            <pc:sldMasterMk cId="1003808089" sldId="2147483660"/>
            <pc:sldLayoutMk cId="865492196" sldId="2147483661"/>
          </pc:sldLayoutMkLst>
          <pc:picChg chg="add">
            <ac:chgData name="Sarb Thapar" userId="9711247b-1c9d-487c-b7a7-eda890af4f84" providerId="ADAL" clId="{69CFBFFF-0D61-4592-9F8E-C0E38A06789B}" dt="2026-07-24T09:28:17.170" v="50"/>
            <ac:picMkLst>
              <pc:docMk/>
              <pc:sldMasterMk cId="1003808089" sldId="2147483660"/>
              <pc:sldLayoutMk cId="865492196" sldId="2147483661"/>
              <ac:picMk id="7" creationId="{3410C839-F9BD-6E64-FE71-E0F4858E6706}"/>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4100367493" sldId="2147483662"/>
          </pc:sldLayoutMkLst>
          <pc:picChg chg="add">
            <ac:chgData name="Sarb Thapar" userId="9711247b-1c9d-487c-b7a7-eda890af4f84" providerId="ADAL" clId="{69CFBFFF-0D61-4592-9F8E-C0E38A06789B}" dt="2026-07-24T09:28:17.170" v="50"/>
            <ac:picMkLst>
              <pc:docMk/>
              <pc:sldMasterMk cId="1003808089" sldId="2147483660"/>
              <pc:sldLayoutMk cId="4100367493" sldId="2147483662"/>
              <ac:picMk id="7" creationId="{D380432C-07C6-9EFC-42DA-DA9677507DFF}"/>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2750774654" sldId="2147483663"/>
          </pc:sldLayoutMkLst>
          <pc:picChg chg="add">
            <ac:chgData name="Sarb Thapar" userId="9711247b-1c9d-487c-b7a7-eda890af4f84" providerId="ADAL" clId="{69CFBFFF-0D61-4592-9F8E-C0E38A06789B}" dt="2026-07-24T09:28:17.170" v="50"/>
            <ac:picMkLst>
              <pc:docMk/>
              <pc:sldMasterMk cId="1003808089" sldId="2147483660"/>
              <pc:sldLayoutMk cId="2750774654" sldId="2147483663"/>
              <ac:picMk id="7" creationId="{C35E38F2-1875-09E8-57B7-9BBC4D245BA8}"/>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2161056826" sldId="2147483664"/>
          </pc:sldLayoutMkLst>
          <pc:picChg chg="add">
            <ac:chgData name="Sarb Thapar" userId="9711247b-1c9d-487c-b7a7-eda890af4f84" providerId="ADAL" clId="{69CFBFFF-0D61-4592-9F8E-C0E38A06789B}" dt="2026-07-24T09:28:17.170" v="50"/>
            <ac:picMkLst>
              <pc:docMk/>
              <pc:sldMasterMk cId="1003808089" sldId="2147483660"/>
              <pc:sldLayoutMk cId="2161056826" sldId="2147483664"/>
              <ac:picMk id="8" creationId="{15B4BD32-5236-144F-B029-695A1023A8E6}"/>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831252681" sldId="2147483665"/>
          </pc:sldLayoutMkLst>
          <pc:picChg chg="add">
            <ac:chgData name="Sarb Thapar" userId="9711247b-1c9d-487c-b7a7-eda890af4f84" providerId="ADAL" clId="{69CFBFFF-0D61-4592-9F8E-C0E38A06789B}" dt="2026-07-24T09:28:17.170" v="50"/>
            <ac:picMkLst>
              <pc:docMk/>
              <pc:sldMasterMk cId="1003808089" sldId="2147483660"/>
              <pc:sldLayoutMk cId="831252681" sldId="2147483665"/>
              <ac:picMk id="10" creationId="{A92621BD-DDF1-FAEF-716F-3347FDA4E42D}"/>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2440787790" sldId="2147483666"/>
          </pc:sldLayoutMkLst>
          <pc:picChg chg="add">
            <ac:chgData name="Sarb Thapar" userId="9711247b-1c9d-487c-b7a7-eda890af4f84" providerId="ADAL" clId="{69CFBFFF-0D61-4592-9F8E-C0E38A06789B}" dt="2026-07-24T09:28:17.170" v="50"/>
            <ac:picMkLst>
              <pc:docMk/>
              <pc:sldMasterMk cId="1003808089" sldId="2147483660"/>
              <pc:sldLayoutMk cId="2440787790" sldId="2147483666"/>
              <ac:picMk id="6" creationId="{D2AE9140-1BD6-0116-E4A4-A9FA74709552}"/>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2613253448" sldId="2147483667"/>
          </pc:sldLayoutMkLst>
          <pc:picChg chg="add">
            <ac:chgData name="Sarb Thapar" userId="9711247b-1c9d-487c-b7a7-eda890af4f84" providerId="ADAL" clId="{69CFBFFF-0D61-4592-9F8E-C0E38A06789B}" dt="2026-07-24T09:28:17.170" v="50"/>
            <ac:picMkLst>
              <pc:docMk/>
              <pc:sldMasterMk cId="1003808089" sldId="2147483660"/>
              <pc:sldLayoutMk cId="2613253448" sldId="2147483667"/>
              <ac:picMk id="5" creationId="{07394334-8F70-7A86-7F8A-4B1501D890DF}"/>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2721165623" sldId="2147483668"/>
          </pc:sldLayoutMkLst>
          <pc:picChg chg="add">
            <ac:chgData name="Sarb Thapar" userId="9711247b-1c9d-487c-b7a7-eda890af4f84" providerId="ADAL" clId="{69CFBFFF-0D61-4592-9F8E-C0E38A06789B}" dt="2026-07-24T09:28:17.170" v="50"/>
            <ac:picMkLst>
              <pc:docMk/>
              <pc:sldMasterMk cId="1003808089" sldId="2147483660"/>
              <pc:sldLayoutMk cId="2721165623" sldId="2147483668"/>
              <ac:picMk id="8" creationId="{69C293F7-1D36-714B-7FFE-92E8DD21D8FD}"/>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3806554271" sldId="2147483669"/>
          </pc:sldLayoutMkLst>
          <pc:picChg chg="add">
            <ac:chgData name="Sarb Thapar" userId="9711247b-1c9d-487c-b7a7-eda890af4f84" providerId="ADAL" clId="{69CFBFFF-0D61-4592-9F8E-C0E38A06789B}" dt="2026-07-24T09:28:17.170" v="50"/>
            <ac:picMkLst>
              <pc:docMk/>
              <pc:sldMasterMk cId="1003808089" sldId="2147483660"/>
              <pc:sldLayoutMk cId="3806554271" sldId="2147483669"/>
              <ac:picMk id="8" creationId="{7764654C-4091-D9A0-DC9F-E4869590EC33}"/>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102399869" sldId="2147483670"/>
          </pc:sldLayoutMkLst>
          <pc:picChg chg="add">
            <ac:chgData name="Sarb Thapar" userId="9711247b-1c9d-487c-b7a7-eda890af4f84" providerId="ADAL" clId="{69CFBFFF-0D61-4592-9F8E-C0E38A06789B}" dt="2026-07-24T09:28:17.170" v="50"/>
            <ac:picMkLst>
              <pc:docMk/>
              <pc:sldMasterMk cId="1003808089" sldId="2147483660"/>
              <pc:sldLayoutMk cId="102399869" sldId="2147483670"/>
              <ac:picMk id="7" creationId="{9E7DA2E6-F7D2-D3C9-09F7-A0CE094D0FE0}"/>
            </ac:picMkLst>
          </pc:picChg>
        </pc:sldLayoutChg>
        <pc:sldLayoutChg chg="addSp">
          <pc:chgData name="Sarb Thapar" userId="9711247b-1c9d-487c-b7a7-eda890af4f84" providerId="ADAL" clId="{69CFBFFF-0D61-4592-9F8E-C0E38A06789B}" dt="2026-07-24T09:28:17.170" v="50"/>
          <pc:sldLayoutMkLst>
            <pc:docMk/>
            <pc:sldMasterMk cId="1003808089" sldId="2147483660"/>
            <pc:sldLayoutMk cId="3069022205" sldId="2147483671"/>
          </pc:sldLayoutMkLst>
          <pc:picChg chg="add">
            <ac:chgData name="Sarb Thapar" userId="9711247b-1c9d-487c-b7a7-eda890af4f84" providerId="ADAL" clId="{69CFBFFF-0D61-4592-9F8E-C0E38A06789B}" dt="2026-07-24T09:28:17.170" v="50"/>
            <ac:picMkLst>
              <pc:docMk/>
              <pc:sldMasterMk cId="1003808089" sldId="2147483660"/>
              <pc:sldLayoutMk cId="3069022205" sldId="2147483671"/>
              <ac:picMk id="7" creationId="{5E86BB3E-3F11-AF00-B0F3-5013B194282A}"/>
            </ac:picMkLst>
          </pc:pic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86BB2B3-758B-D5CE-71AA-5694D91043D6}"/>
              </a:ext>
            </a:extLst>
          </p:cNvPr>
          <p:cNvSpPr>
            <a:spLocks noGrp="1"/>
          </p:cNvSpPr>
          <p:nvPr>
            <p:ph type="hdr" sz="quarter"/>
          </p:nvPr>
        </p:nvSpPr>
        <p:spPr>
          <a:xfrm>
            <a:off x="1" y="0"/>
            <a:ext cx="3170356" cy="480547"/>
          </a:xfrm>
          <a:prstGeom prst="rect">
            <a:avLst/>
          </a:prstGeom>
        </p:spPr>
        <p:txBody>
          <a:bodyPr vert="horz" lIns="93789" tIns="46894" rIns="93789" bIns="46894" rtlCol="0"/>
          <a:lstStyle>
            <a:lvl1pPr algn="l">
              <a:defRPr sz="1200"/>
            </a:lvl1pPr>
          </a:lstStyle>
          <a:p>
            <a:endParaRPr lang="en-GB"/>
          </a:p>
        </p:txBody>
      </p:sp>
      <p:sp>
        <p:nvSpPr>
          <p:cNvPr id="3" name="Date Placeholder 2">
            <a:extLst>
              <a:ext uri="{FF2B5EF4-FFF2-40B4-BE49-F238E27FC236}">
                <a16:creationId xmlns:a16="http://schemas.microsoft.com/office/drawing/2014/main" id="{C606FCDE-495F-46C6-8FD6-3C0B36AD31E1}"/>
              </a:ext>
            </a:extLst>
          </p:cNvPr>
          <p:cNvSpPr>
            <a:spLocks noGrp="1"/>
          </p:cNvSpPr>
          <p:nvPr>
            <p:ph type="dt" sz="quarter" idx="1"/>
          </p:nvPr>
        </p:nvSpPr>
        <p:spPr>
          <a:xfrm>
            <a:off x="4143210" y="0"/>
            <a:ext cx="3170356" cy="480547"/>
          </a:xfrm>
          <a:prstGeom prst="rect">
            <a:avLst/>
          </a:prstGeom>
        </p:spPr>
        <p:txBody>
          <a:bodyPr vert="horz" lIns="93789" tIns="46894" rIns="93789" bIns="46894" rtlCol="0"/>
          <a:lstStyle>
            <a:lvl1pPr algn="r">
              <a:defRPr sz="1200"/>
            </a:lvl1pPr>
          </a:lstStyle>
          <a:p>
            <a:fld id="{6855EF10-CED8-41B6-9F8A-2F99FA634D1D}" type="datetimeFigureOut">
              <a:rPr lang="en-GB" smtClean="0"/>
              <a:t>24/07/2026</a:t>
            </a:fld>
            <a:endParaRPr lang="en-GB"/>
          </a:p>
        </p:txBody>
      </p:sp>
      <p:sp>
        <p:nvSpPr>
          <p:cNvPr id="4" name="Footer Placeholder 3">
            <a:extLst>
              <a:ext uri="{FF2B5EF4-FFF2-40B4-BE49-F238E27FC236}">
                <a16:creationId xmlns:a16="http://schemas.microsoft.com/office/drawing/2014/main" id="{23A214BF-DF5C-7091-87B9-BA58EAEC4831}"/>
              </a:ext>
            </a:extLst>
          </p:cNvPr>
          <p:cNvSpPr>
            <a:spLocks noGrp="1"/>
          </p:cNvSpPr>
          <p:nvPr>
            <p:ph type="ftr" sz="quarter" idx="2"/>
          </p:nvPr>
        </p:nvSpPr>
        <p:spPr>
          <a:xfrm>
            <a:off x="1" y="9120653"/>
            <a:ext cx="3170356" cy="480547"/>
          </a:xfrm>
          <a:prstGeom prst="rect">
            <a:avLst/>
          </a:prstGeom>
        </p:spPr>
        <p:txBody>
          <a:bodyPr vert="horz" lIns="93789" tIns="46894" rIns="93789" bIns="46894"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1DE4F2EB-1976-8F40-F60B-0C094D57C096}"/>
              </a:ext>
            </a:extLst>
          </p:cNvPr>
          <p:cNvSpPr>
            <a:spLocks noGrp="1"/>
          </p:cNvSpPr>
          <p:nvPr>
            <p:ph type="sldNum" sz="quarter" idx="3"/>
          </p:nvPr>
        </p:nvSpPr>
        <p:spPr>
          <a:xfrm>
            <a:off x="4143210" y="9120653"/>
            <a:ext cx="3170356" cy="480547"/>
          </a:xfrm>
          <a:prstGeom prst="rect">
            <a:avLst/>
          </a:prstGeom>
        </p:spPr>
        <p:txBody>
          <a:bodyPr vert="horz" lIns="93789" tIns="46894" rIns="93789" bIns="46894" rtlCol="0" anchor="b"/>
          <a:lstStyle>
            <a:lvl1pPr algn="r">
              <a:defRPr sz="1200"/>
            </a:lvl1pPr>
          </a:lstStyle>
          <a:p>
            <a:fld id="{0B670BB1-FAEB-4BBF-BC98-6978BF6A170E}" type="slidenum">
              <a:rPr lang="en-GB" smtClean="0"/>
              <a:t>‹#›</a:t>
            </a:fld>
            <a:endParaRPr lang="en-GB"/>
          </a:p>
        </p:txBody>
      </p:sp>
    </p:spTree>
    <p:extLst>
      <p:ext uri="{BB962C8B-B14F-4D97-AF65-F5344CB8AC3E}">
        <p14:creationId xmlns:p14="http://schemas.microsoft.com/office/powerpoint/2010/main" val="41589251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170356" cy="480547"/>
          </a:xfrm>
          <a:prstGeom prst="rect">
            <a:avLst/>
          </a:prstGeom>
        </p:spPr>
        <p:txBody>
          <a:bodyPr vert="horz" lIns="93789" tIns="46894" rIns="93789" bIns="46894" rtlCol="0"/>
          <a:lstStyle>
            <a:lvl1pPr algn="l">
              <a:defRPr sz="1200"/>
            </a:lvl1pPr>
          </a:lstStyle>
          <a:p>
            <a:endParaRPr lang="en-GB"/>
          </a:p>
        </p:txBody>
      </p:sp>
      <p:sp>
        <p:nvSpPr>
          <p:cNvPr id="3" name="Date Placeholder 2"/>
          <p:cNvSpPr>
            <a:spLocks noGrp="1"/>
          </p:cNvSpPr>
          <p:nvPr>
            <p:ph type="dt" idx="1"/>
          </p:nvPr>
        </p:nvSpPr>
        <p:spPr>
          <a:xfrm>
            <a:off x="4143210" y="0"/>
            <a:ext cx="3170356" cy="480547"/>
          </a:xfrm>
          <a:prstGeom prst="rect">
            <a:avLst/>
          </a:prstGeom>
        </p:spPr>
        <p:txBody>
          <a:bodyPr vert="horz" lIns="93789" tIns="46894" rIns="93789" bIns="46894" rtlCol="0"/>
          <a:lstStyle>
            <a:lvl1pPr algn="r">
              <a:defRPr sz="1200"/>
            </a:lvl1pPr>
          </a:lstStyle>
          <a:p>
            <a:fld id="{D5F8CE41-AB3E-4F91-8E14-56887DA0C0D1}" type="datetimeFigureOut">
              <a:rPr lang="en-GB" smtClean="0"/>
              <a:t>24/07/2026</a:t>
            </a:fld>
            <a:endParaRPr lang="en-GB"/>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3789" tIns="46894" rIns="93789" bIns="46894" rtlCol="0" anchor="ctr"/>
          <a:lstStyle/>
          <a:p>
            <a:endParaRPr lang="en-GB"/>
          </a:p>
        </p:txBody>
      </p:sp>
      <p:sp>
        <p:nvSpPr>
          <p:cNvPr id="5" name="Notes Placeholder 4"/>
          <p:cNvSpPr>
            <a:spLocks noGrp="1"/>
          </p:cNvSpPr>
          <p:nvPr>
            <p:ph type="body" sz="quarter" idx="3"/>
          </p:nvPr>
        </p:nvSpPr>
        <p:spPr>
          <a:xfrm>
            <a:off x="730866" y="4620395"/>
            <a:ext cx="5853469" cy="3781062"/>
          </a:xfrm>
          <a:prstGeom prst="rect">
            <a:avLst/>
          </a:prstGeom>
        </p:spPr>
        <p:txBody>
          <a:bodyPr vert="horz" lIns="93789" tIns="46894" rIns="93789" bIns="4689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120653"/>
            <a:ext cx="3170356" cy="480547"/>
          </a:xfrm>
          <a:prstGeom prst="rect">
            <a:avLst/>
          </a:prstGeom>
        </p:spPr>
        <p:txBody>
          <a:bodyPr vert="horz" lIns="93789" tIns="46894" rIns="93789" bIns="46894" rtlCol="0" anchor="b"/>
          <a:lstStyle>
            <a:lvl1pPr algn="l">
              <a:defRPr sz="1200"/>
            </a:lvl1pPr>
          </a:lstStyle>
          <a:p>
            <a:endParaRPr lang="en-GB"/>
          </a:p>
        </p:txBody>
      </p:sp>
      <p:sp>
        <p:nvSpPr>
          <p:cNvPr id="7" name="Slide Number Placeholder 6"/>
          <p:cNvSpPr>
            <a:spLocks noGrp="1"/>
          </p:cNvSpPr>
          <p:nvPr>
            <p:ph type="sldNum" sz="quarter" idx="5"/>
          </p:nvPr>
        </p:nvSpPr>
        <p:spPr>
          <a:xfrm>
            <a:off x="4143210" y="9120653"/>
            <a:ext cx="3170356" cy="480547"/>
          </a:xfrm>
          <a:prstGeom prst="rect">
            <a:avLst/>
          </a:prstGeom>
        </p:spPr>
        <p:txBody>
          <a:bodyPr vert="horz" lIns="93789" tIns="46894" rIns="93789" bIns="46894" rtlCol="0" anchor="b"/>
          <a:lstStyle>
            <a:lvl1pPr algn="r">
              <a:defRPr sz="1200"/>
            </a:lvl1pPr>
          </a:lstStyle>
          <a:p>
            <a:fld id="{9BC810EE-B2ED-46FE-A88F-F13704E95221}" type="slidenum">
              <a:rPr lang="en-GB" smtClean="0"/>
              <a:t>‹#›</a:t>
            </a:fld>
            <a:endParaRPr lang="en-GB"/>
          </a:p>
        </p:txBody>
      </p:sp>
    </p:spTree>
    <p:extLst>
      <p:ext uri="{BB962C8B-B14F-4D97-AF65-F5344CB8AC3E}">
        <p14:creationId xmlns:p14="http://schemas.microsoft.com/office/powerpoint/2010/main" val="19351409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810EE-B2ED-46FE-A88F-F13704E95221}" type="slidenum">
              <a:rPr lang="en-GB" smtClean="0"/>
              <a:t>2</a:t>
            </a:fld>
            <a:endParaRPr lang="en-GB"/>
          </a:p>
        </p:txBody>
      </p:sp>
    </p:spTree>
    <p:extLst>
      <p:ext uri="{BB962C8B-B14F-4D97-AF65-F5344CB8AC3E}">
        <p14:creationId xmlns:p14="http://schemas.microsoft.com/office/powerpoint/2010/main" val="31101922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810EE-B2ED-46FE-A88F-F13704E95221}" type="slidenum">
              <a:rPr lang="en-GB" smtClean="0"/>
              <a:t>10</a:t>
            </a:fld>
            <a:endParaRPr lang="en-GB"/>
          </a:p>
        </p:txBody>
      </p:sp>
    </p:spTree>
    <p:extLst>
      <p:ext uri="{BB962C8B-B14F-4D97-AF65-F5344CB8AC3E}">
        <p14:creationId xmlns:p14="http://schemas.microsoft.com/office/powerpoint/2010/main" val="18880008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BC810EE-B2ED-46FE-A88F-F13704E95221}" type="slidenum">
              <a:rPr lang="en-GB" smtClean="0"/>
              <a:t>12</a:t>
            </a:fld>
            <a:endParaRPr lang="en-GB"/>
          </a:p>
        </p:txBody>
      </p:sp>
    </p:spTree>
    <p:extLst>
      <p:ext uri="{BB962C8B-B14F-4D97-AF65-F5344CB8AC3E}">
        <p14:creationId xmlns:p14="http://schemas.microsoft.com/office/powerpoint/2010/main" val="337424597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9875BD-5F7C-4486-30DB-6CA5882D47D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CEE22F6-D911-273A-21C3-C6C98BFC34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A981596-2F00-F2A8-8EF5-FA25B732C768}"/>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5" name="Footer Placeholder 4">
            <a:extLst>
              <a:ext uri="{FF2B5EF4-FFF2-40B4-BE49-F238E27FC236}">
                <a16:creationId xmlns:a16="http://schemas.microsoft.com/office/drawing/2014/main" id="{18FA7015-3B6D-97A4-315D-404C5D02766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F6F07A-DD5E-8438-3003-54F9937D77E7}"/>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7" name="Picture 6">
            <a:extLst>
              <a:ext uri="{FF2B5EF4-FFF2-40B4-BE49-F238E27FC236}">
                <a16:creationId xmlns:a16="http://schemas.microsoft.com/office/drawing/2014/main" id="{3410C839-F9BD-6E64-FE71-E0F4858E670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65492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FF3BF-BBE9-23BC-2732-824304E52E7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9821FAF-8208-E072-6B13-EAA9D953A17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4954DD-8D19-797B-202F-51DD74302D67}"/>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5" name="Footer Placeholder 4">
            <a:extLst>
              <a:ext uri="{FF2B5EF4-FFF2-40B4-BE49-F238E27FC236}">
                <a16:creationId xmlns:a16="http://schemas.microsoft.com/office/drawing/2014/main" id="{4A7E890E-C6B8-46CE-5275-E0804A620F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CD135E-EB5D-E6DC-D2BB-AE9CE4B4E731}"/>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7" name="Picture 6">
            <a:extLst>
              <a:ext uri="{FF2B5EF4-FFF2-40B4-BE49-F238E27FC236}">
                <a16:creationId xmlns:a16="http://schemas.microsoft.com/office/drawing/2014/main" id="{9E7DA2E6-F7D2-D3C9-09F7-A0CE094D0FE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023998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F2E32B6-8CA1-D01B-AB6F-E2E834A30B5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0DFC7F1-99E5-7544-666D-E7CE981E35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8C427E-07C4-8D9F-8739-AE0B6C641F30}"/>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5" name="Footer Placeholder 4">
            <a:extLst>
              <a:ext uri="{FF2B5EF4-FFF2-40B4-BE49-F238E27FC236}">
                <a16:creationId xmlns:a16="http://schemas.microsoft.com/office/drawing/2014/main" id="{DF886D51-2070-E7B4-5CFA-5903D78E50A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6F5EC93-E8AF-FAB4-51AC-0CCE6B2A5E17}"/>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7" name="Picture 6">
            <a:extLst>
              <a:ext uri="{FF2B5EF4-FFF2-40B4-BE49-F238E27FC236}">
                <a16:creationId xmlns:a16="http://schemas.microsoft.com/office/drawing/2014/main" id="{5E86BB3E-3F11-AF00-B0F3-5013B194282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069022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971EB7-9A3E-0846-D15F-98D5F8F8DA0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52ECA3-A6AD-D9DE-0C43-A1CB3232AE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0E41E0C-FFDB-E3CE-3855-B17283DCB7EE}"/>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5" name="Footer Placeholder 4">
            <a:extLst>
              <a:ext uri="{FF2B5EF4-FFF2-40B4-BE49-F238E27FC236}">
                <a16:creationId xmlns:a16="http://schemas.microsoft.com/office/drawing/2014/main" id="{4C0A10AF-4C87-C145-1553-0BBE6592C4D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840F7E3-7813-0721-6110-A0787E882F46}"/>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7" name="Picture 6">
            <a:extLst>
              <a:ext uri="{FF2B5EF4-FFF2-40B4-BE49-F238E27FC236}">
                <a16:creationId xmlns:a16="http://schemas.microsoft.com/office/drawing/2014/main" id="{D380432C-07C6-9EFC-42DA-DA9677507DF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003674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104C21-8EEF-D064-85AC-6ACBCAA23C0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93834B8-53A7-E5A0-7C36-3717F4DB8B9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C8376F7-5BD6-0A03-8B51-AAE01114D10C}"/>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5" name="Footer Placeholder 4">
            <a:extLst>
              <a:ext uri="{FF2B5EF4-FFF2-40B4-BE49-F238E27FC236}">
                <a16:creationId xmlns:a16="http://schemas.microsoft.com/office/drawing/2014/main" id="{6AB21B7D-1270-0B9D-9AEA-C2767B79327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F917C7E-4AB0-2DE2-ECBA-CEB74188B02B}"/>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7" name="Picture 6">
            <a:extLst>
              <a:ext uri="{FF2B5EF4-FFF2-40B4-BE49-F238E27FC236}">
                <a16:creationId xmlns:a16="http://schemas.microsoft.com/office/drawing/2014/main" id="{C35E38F2-1875-09E8-57B7-9BBC4D245BA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507746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B8AE7-7E42-F15D-6974-31A5C43CE13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122F2E0-36AD-9744-9A56-2F85385949F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CB6D250-D427-0732-F7B0-CD01BE8E72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826EA39-FED8-36AE-2713-B77A4598C26A}"/>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6" name="Footer Placeholder 5">
            <a:extLst>
              <a:ext uri="{FF2B5EF4-FFF2-40B4-BE49-F238E27FC236}">
                <a16:creationId xmlns:a16="http://schemas.microsoft.com/office/drawing/2014/main" id="{035FF72F-7533-D632-7D6E-6576936CEDA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1031CEB-3991-1B8C-BF01-F4B2A47E227F}"/>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8" name="Picture 7">
            <a:extLst>
              <a:ext uri="{FF2B5EF4-FFF2-40B4-BE49-F238E27FC236}">
                <a16:creationId xmlns:a16="http://schemas.microsoft.com/office/drawing/2014/main" id="{15B4BD32-5236-144F-B029-695A1023A8E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1610568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253043-1820-E02F-D0EF-54709C1E7A1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E54CAE-E3D6-3ABC-8554-45E9A9ED18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F4E73E-4AF4-A22E-65D9-09BA8216D10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BA52494D-2BA3-A853-9250-271CB32B321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486C0CE-106F-9B34-39A7-A782817FFC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5F94454-DD75-F392-0915-95FCBF269DB4}"/>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8" name="Footer Placeholder 7">
            <a:extLst>
              <a:ext uri="{FF2B5EF4-FFF2-40B4-BE49-F238E27FC236}">
                <a16:creationId xmlns:a16="http://schemas.microsoft.com/office/drawing/2014/main" id="{C056EE45-BDAB-23F0-BDA7-F7935DBA386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5FC5109-F611-90B5-C745-0AACCC6A24D2}"/>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10" name="Picture 9">
            <a:extLst>
              <a:ext uri="{FF2B5EF4-FFF2-40B4-BE49-F238E27FC236}">
                <a16:creationId xmlns:a16="http://schemas.microsoft.com/office/drawing/2014/main" id="{A92621BD-DDF1-FAEF-716F-3347FDA4E42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831252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888110-6EA1-F940-E4EF-32F64A745623}"/>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383F082-A6A3-A20A-CD1B-ECBA72E59493}"/>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4" name="Footer Placeholder 3">
            <a:extLst>
              <a:ext uri="{FF2B5EF4-FFF2-40B4-BE49-F238E27FC236}">
                <a16:creationId xmlns:a16="http://schemas.microsoft.com/office/drawing/2014/main" id="{BFA34BE2-02B0-5507-21EE-4F0E20EBD7A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C65B0F7-E446-5F6C-52EF-01EDDD7A6AAC}"/>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6" name="Picture 5">
            <a:extLst>
              <a:ext uri="{FF2B5EF4-FFF2-40B4-BE49-F238E27FC236}">
                <a16:creationId xmlns:a16="http://schemas.microsoft.com/office/drawing/2014/main" id="{D2AE9140-1BD6-0116-E4A4-A9FA7470955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440787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F07091D-B501-DA18-A002-3B279B605E8F}"/>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3" name="Footer Placeholder 2">
            <a:extLst>
              <a:ext uri="{FF2B5EF4-FFF2-40B4-BE49-F238E27FC236}">
                <a16:creationId xmlns:a16="http://schemas.microsoft.com/office/drawing/2014/main" id="{5DEF1951-E9F4-8A17-1B25-763FF752FBC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71AAB634-55AE-3E2B-4567-DA47EE857375}"/>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5" name="Picture 4">
            <a:extLst>
              <a:ext uri="{FF2B5EF4-FFF2-40B4-BE49-F238E27FC236}">
                <a16:creationId xmlns:a16="http://schemas.microsoft.com/office/drawing/2014/main" id="{07394334-8F70-7A86-7F8A-4B1501D890D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6132534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6485E-7E7F-DB66-E494-BF6E7FABB4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46F453C-B36A-E2DB-7583-B36DD7E1E69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733861A-3043-E702-0974-5266D84B87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0FDFA2-7C8D-EEA6-C389-AF0F8678A81E}"/>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6" name="Footer Placeholder 5">
            <a:extLst>
              <a:ext uri="{FF2B5EF4-FFF2-40B4-BE49-F238E27FC236}">
                <a16:creationId xmlns:a16="http://schemas.microsoft.com/office/drawing/2014/main" id="{AF80B041-7A07-EC83-F80F-18677E78910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F0B0D99-DB9D-8583-1CFC-D3DE6D079C47}"/>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8" name="Picture 7">
            <a:extLst>
              <a:ext uri="{FF2B5EF4-FFF2-40B4-BE49-F238E27FC236}">
                <a16:creationId xmlns:a16="http://schemas.microsoft.com/office/drawing/2014/main" id="{69C293F7-1D36-714B-7FFE-92E8DD21D8F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7211656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84903-282A-76C3-0840-40F7A9E4EF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4BFD316-99E6-DE0A-C447-D6E719D8C5F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E28C4DA-BBBF-40C1-5BE0-D69C273436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9E7121-9FEF-8EA5-8486-04EA7304A4F4}"/>
              </a:ext>
            </a:extLst>
          </p:cNvPr>
          <p:cNvSpPr>
            <a:spLocks noGrp="1"/>
          </p:cNvSpPr>
          <p:nvPr>
            <p:ph type="dt" sz="half" idx="10"/>
          </p:nvPr>
        </p:nvSpPr>
        <p:spPr/>
        <p:txBody>
          <a:bodyPr/>
          <a:lstStyle/>
          <a:p>
            <a:fld id="{614D59E3-2139-49F5-84BA-D20FF0101C84}" type="datetimeFigureOut">
              <a:rPr lang="en-GB" smtClean="0"/>
              <a:t>24/07/2026</a:t>
            </a:fld>
            <a:endParaRPr lang="en-GB"/>
          </a:p>
        </p:txBody>
      </p:sp>
      <p:sp>
        <p:nvSpPr>
          <p:cNvPr id="6" name="Footer Placeholder 5">
            <a:extLst>
              <a:ext uri="{FF2B5EF4-FFF2-40B4-BE49-F238E27FC236}">
                <a16:creationId xmlns:a16="http://schemas.microsoft.com/office/drawing/2014/main" id="{CEA50A87-D2DC-879F-BD52-9E9437700AD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2806712-6806-6960-8C14-880C1C341BBA}"/>
              </a:ext>
            </a:extLst>
          </p:cNvPr>
          <p:cNvSpPr>
            <a:spLocks noGrp="1"/>
          </p:cNvSpPr>
          <p:nvPr>
            <p:ph type="sldNum" sz="quarter" idx="12"/>
          </p:nvPr>
        </p:nvSpPr>
        <p:spPr/>
        <p:txBody>
          <a:bodyPr/>
          <a:lstStyle/>
          <a:p>
            <a:fld id="{227B308F-AE56-4291-B557-884429AE6CE2}" type="slidenum">
              <a:rPr lang="en-GB" smtClean="0"/>
              <a:t>‹#›</a:t>
            </a:fld>
            <a:endParaRPr lang="en-GB"/>
          </a:p>
        </p:txBody>
      </p:sp>
      <p:pic>
        <p:nvPicPr>
          <p:cNvPr id="8" name="Picture 7">
            <a:extLst>
              <a:ext uri="{FF2B5EF4-FFF2-40B4-BE49-F238E27FC236}">
                <a16:creationId xmlns:a16="http://schemas.microsoft.com/office/drawing/2014/main" id="{7764654C-4091-D9A0-DC9F-E4869590EC3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806554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165F7-6529-4B2B-2949-C65663C6B31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54A4FB8-6E57-8920-B302-C156D1EB75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9044942-4CED-649F-39AA-B9A9EE18D6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614D59E3-2139-49F5-84BA-D20FF0101C84}" type="datetimeFigureOut">
              <a:rPr lang="en-GB" smtClean="0"/>
              <a:t>24/07/2026</a:t>
            </a:fld>
            <a:endParaRPr lang="en-GB"/>
          </a:p>
        </p:txBody>
      </p:sp>
      <p:sp>
        <p:nvSpPr>
          <p:cNvPr id="5" name="Footer Placeholder 4">
            <a:extLst>
              <a:ext uri="{FF2B5EF4-FFF2-40B4-BE49-F238E27FC236}">
                <a16:creationId xmlns:a16="http://schemas.microsoft.com/office/drawing/2014/main" id="{211EE61B-B879-2954-FF88-9A7348BF415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B4E293D6-45BB-0FC9-A357-07087FE698C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27B308F-AE56-4291-B557-884429AE6CE2}" type="slidenum">
              <a:rPr lang="en-GB" smtClean="0"/>
              <a:t>‹#›</a:t>
            </a:fld>
            <a:endParaRPr lang="en-GB"/>
          </a:p>
        </p:txBody>
      </p:sp>
    </p:spTree>
    <p:extLst>
      <p:ext uri="{BB962C8B-B14F-4D97-AF65-F5344CB8AC3E}">
        <p14:creationId xmlns:p14="http://schemas.microsoft.com/office/powerpoint/2010/main" val="10038080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hyperlink" Target="mailto:Moderator@baptist-heartofengland.org"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413E99"/>
        </a:solidFill>
        <a:effectLst/>
      </p:bgPr>
    </p:bg>
    <p:spTree>
      <p:nvGrpSpPr>
        <p:cNvPr id="1" name="">
          <a:extLst>
            <a:ext uri="{FF2B5EF4-FFF2-40B4-BE49-F238E27FC236}">
              <a16:creationId xmlns:a16="http://schemas.microsoft.com/office/drawing/2014/main" id="{C339A050-9091-C1CE-8078-4DEED71BE1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E834069-AEAF-C86E-393F-6BC249A75B8B}"/>
              </a:ext>
            </a:extLst>
          </p:cNvPr>
          <p:cNvSpPr>
            <a:spLocks noGrp="1"/>
          </p:cNvSpPr>
          <p:nvPr>
            <p:ph type="ctrTitle"/>
          </p:nvPr>
        </p:nvSpPr>
        <p:spPr>
          <a:xfrm>
            <a:off x="641180" y="3524327"/>
            <a:ext cx="10909640" cy="1966436"/>
          </a:xfrm>
        </p:spPr>
        <p:txBody>
          <a:bodyPr anchor="b">
            <a:normAutofit fontScale="90000"/>
          </a:bodyPr>
          <a:lstStyle/>
          <a:p>
            <a:r>
              <a:rPr lang="en-GB" sz="5600" b="1" dirty="0">
                <a:solidFill>
                  <a:schemeClr val="bg1"/>
                </a:solidFill>
              </a:rPr>
              <a:t>WELCOME TO HEBA </a:t>
            </a:r>
            <a:br>
              <a:rPr lang="en-GB" sz="5600" b="1" dirty="0">
                <a:solidFill>
                  <a:schemeClr val="bg1"/>
                </a:solidFill>
              </a:rPr>
            </a:br>
            <a:r>
              <a:rPr lang="en-GB" sz="5600" b="1" dirty="0">
                <a:solidFill>
                  <a:schemeClr val="bg1"/>
                </a:solidFill>
              </a:rPr>
              <a:t>ANNUAL GENERAL MEETING</a:t>
            </a:r>
            <a:br>
              <a:rPr lang="en-GB" sz="5600" b="1" dirty="0">
                <a:solidFill>
                  <a:schemeClr val="bg1"/>
                </a:solidFill>
              </a:rPr>
            </a:br>
            <a:r>
              <a:rPr lang="en-GB" sz="3100" b="1" dirty="0">
                <a:solidFill>
                  <a:schemeClr val="bg1"/>
                </a:solidFill>
              </a:rPr>
              <a:t>Mrs Judith Miller in the Chair</a:t>
            </a:r>
          </a:p>
        </p:txBody>
      </p:sp>
      <p:pic>
        <p:nvPicPr>
          <p:cNvPr id="4" name="image1.jpg" descr="HEBA logo ">
            <a:extLst>
              <a:ext uri="{FF2B5EF4-FFF2-40B4-BE49-F238E27FC236}">
                <a16:creationId xmlns:a16="http://schemas.microsoft.com/office/drawing/2014/main" id="{4F0AF172-3E64-7AF8-A5A7-B870A2F13DD4}"/>
              </a:ext>
            </a:extLst>
          </p:cNvPr>
          <p:cNvPicPr/>
          <p:nvPr/>
        </p:nvPicPr>
        <p:blipFill>
          <a:blip r:embed="rId2"/>
          <a:stretch>
            <a:fillRect/>
          </a:stretch>
        </p:blipFill>
        <p:spPr>
          <a:xfrm>
            <a:off x="3047031" y="591670"/>
            <a:ext cx="6093342" cy="2742004"/>
          </a:xfrm>
          <a:prstGeom prst="rect">
            <a:avLst/>
          </a:prstGeom>
        </p:spPr>
      </p:pic>
    </p:spTree>
    <p:extLst>
      <p:ext uri="{BB962C8B-B14F-4D97-AF65-F5344CB8AC3E}">
        <p14:creationId xmlns:p14="http://schemas.microsoft.com/office/powerpoint/2010/main" val="42115473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413E9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CFEFAA-E790-C3DB-D85A-182AC3FB880B}"/>
              </a:ext>
            </a:extLst>
          </p:cNvPr>
          <p:cNvSpPr>
            <a:spLocks noGrp="1"/>
          </p:cNvSpPr>
          <p:nvPr>
            <p:ph type="ctrTitle"/>
          </p:nvPr>
        </p:nvSpPr>
        <p:spPr>
          <a:xfrm>
            <a:off x="1994140" y="5137536"/>
            <a:ext cx="8203720" cy="732129"/>
          </a:xfrm>
        </p:spPr>
        <p:txBody>
          <a:bodyPr>
            <a:noAutofit/>
          </a:bodyPr>
          <a:lstStyle/>
          <a:p>
            <a:r>
              <a:rPr lang="en-GB" sz="2800" b="1" dirty="0">
                <a:solidFill>
                  <a:schemeClr val="bg1"/>
                </a:solidFill>
              </a:rPr>
              <a:t>FINANCIAL REPORT</a:t>
            </a:r>
            <a:br>
              <a:rPr lang="en-GB" sz="2800" b="1" dirty="0">
                <a:solidFill>
                  <a:schemeClr val="bg1"/>
                </a:solidFill>
              </a:rPr>
            </a:br>
            <a:r>
              <a:rPr lang="en-GB" sz="2800" b="1" dirty="0">
                <a:solidFill>
                  <a:schemeClr val="bg1"/>
                </a:solidFill>
              </a:rPr>
              <a:t>Year Ended 31</a:t>
            </a:r>
            <a:r>
              <a:rPr lang="en-GB" sz="2800" b="1" baseline="30000" dirty="0">
                <a:solidFill>
                  <a:schemeClr val="bg1"/>
                </a:solidFill>
              </a:rPr>
              <a:t>st</a:t>
            </a:r>
            <a:r>
              <a:rPr lang="en-GB" sz="2800" b="1" dirty="0">
                <a:solidFill>
                  <a:schemeClr val="bg1"/>
                </a:solidFill>
              </a:rPr>
              <a:t> December 2025</a:t>
            </a:r>
          </a:p>
        </p:txBody>
      </p:sp>
      <p:sp>
        <p:nvSpPr>
          <p:cNvPr id="3" name="Subtitle 2">
            <a:extLst>
              <a:ext uri="{FF2B5EF4-FFF2-40B4-BE49-F238E27FC236}">
                <a16:creationId xmlns:a16="http://schemas.microsoft.com/office/drawing/2014/main" id="{2893F5D4-8C1F-C75C-9D07-E93D1D518EC9}"/>
              </a:ext>
            </a:extLst>
          </p:cNvPr>
          <p:cNvSpPr>
            <a:spLocks noGrp="1"/>
          </p:cNvSpPr>
          <p:nvPr>
            <p:ph type="subTitle" idx="1"/>
          </p:nvPr>
        </p:nvSpPr>
        <p:spPr>
          <a:xfrm>
            <a:off x="1994916" y="5914356"/>
            <a:ext cx="8202168" cy="481521"/>
          </a:xfrm>
        </p:spPr>
        <p:txBody>
          <a:bodyPr>
            <a:normAutofit/>
          </a:bodyPr>
          <a:lstStyle/>
          <a:p>
            <a:r>
              <a:rPr lang="en-US" dirty="0">
                <a:solidFill>
                  <a:schemeClr val="bg1"/>
                </a:solidFill>
              </a:rPr>
              <a:t>C</a:t>
            </a:r>
            <a:r>
              <a:rPr lang="en-GB" dirty="0" err="1">
                <a:solidFill>
                  <a:schemeClr val="bg1"/>
                </a:solidFill>
              </a:rPr>
              <a:t>hris</a:t>
            </a:r>
            <a:r>
              <a:rPr lang="en-GB" dirty="0">
                <a:solidFill>
                  <a:schemeClr val="bg1"/>
                </a:solidFill>
              </a:rPr>
              <a:t> Knight, Association Treasurer</a:t>
            </a:r>
          </a:p>
        </p:txBody>
      </p:sp>
      <p:pic>
        <p:nvPicPr>
          <p:cNvPr id="4" name="image1.jpg" descr="HEBA logo ">
            <a:extLst>
              <a:ext uri="{FF2B5EF4-FFF2-40B4-BE49-F238E27FC236}">
                <a16:creationId xmlns:a16="http://schemas.microsoft.com/office/drawing/2014/main" id="{770E4957-0721-990D-796E-815BFD7A5686}"/>
              </a:ext>
            </a:extLst>
          </p:cNvPr>
          <p:cNvPicPr/>
          <p:nvPr/>
        </p:nvPicPr>
        <p:blipFill>
          <a:blip r:embed="rId3"/>
          <a:stretch>
            <a:fillRect/>
          </a:stretch>
        </p:blipFill>
        <p:spPr>
          <a:xfrm>
            <a:off x="2624667" y="1659467"/>
            <a:ext cx="7571642" cy="2887648"/>
          </a:xfrm>
          <a:prstGeom prst="rect">
            <a:avLst/>
          </a:prstGeom>
        </p:spPr>
      </p:pic>
    </p:spTree>
    <p:extLst>
      <p:ext uri="{BB962C8B-B14F-4D97-AF65-F5344CB8AC3E}">
        <p14:creationId xmlns:p14="http://schemas.microsoft.com/office/powerpoint/2010/main" val="6231909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95887-8B27-0CBD-BF16-DCFE45ED7A2C}"/>
              </a:ext>
            </a:extLst>
          </p:cNvPr>
          <p:cNvSpPr>
            <a:spLocks noGrp="1"/>
          </p:cNvSpPr>
          <p:nvPr>
            <p:ph type="title"/>
          </p:nvPr>
        </p:nvSpPr>
        <p:spPr>
          <a:xfrm>
            <a:off x="4086224" y="143436"/>
            <a:ext cx="7267575" cy="1039906"/>
          </a:xfrm>
        </p:spPr>
        <p:txBody>
          <a:bodyPr/>
          <a:lstStyle/>
          <a:p>
            <a:r>
              <a:rPr lang="en-GB" b="1" dirty="0">
                <a:solidFill>
                  <a:schemeClr val="bg1"/>
                </a:solidFill>
              </a:rPr>
              <a:t>Income &amp; Expenditure</a:t>
            </a:r>
          </a:p>
        </p:txBody>
      </p:sp>
      <p:sp>
        <p:nvSpPr>
          <p:cNvPr id="3" name="Content Placeholder 2">
            <a:extLst>
              <a:ext uri="{FF2B5EF4-FFF2-40B4-BE49-F238E27FC236}">
                <a16:creationId xmlns:a16="http://schemas.microsoft.com/office/drawing/2014/main" id="{B33E9E6B-5AF9-BF59-1812-0B53F36A4F38}"/>
              </a:ext>
            </a:extLst>
          </p:cNvPr>
          <p:cNvSpPr>
            <a:spLocks noGrp="1"/>
          </p:cNvSpPr>
          <p:nvPr>
            <p:ph idx="1"/>
          </p:nvPr>
        </p:nvSpPr>
        <p:spPr>
          <a:xfrm>
            <a:off x="3981450" y="1011893"/>
            <a:ext cx="8315324" cy="1274107"/>
          </a:xfrm>
        </p:spPr>
        <p:txBody>
          <a:bodyPr>
            <a:normAutofit fontScale="85000" lnSpcReduction="20000"/>
          </a:bodyPr>
          <a:lstStyle/>
          <a:p>
            <a:r>
              <a:rPr lang="en-GB" sz="1800" dirty="0">
                <a:solidFill>
                  <a:schemeClr val="bg1"/>
                </a:solidFill>
              </a:rPr>
              <a:t>Total </a:t>
            </a:r>
            <a:r>
              <a:rPr lang="en-GB" dirty="0">
                <a:solidFill>
                  <a:schemeClr val="bg1"/>
                </a:solidFill>
              </a:rPr>
              <a:t>income has increased from £538k to £604k due to a slightly improved Home Mission and a strong investment performance. </a:t>
            </a:r>
          </a:p>
          <a:p>
            <a:pPr lvl="2"/>
            <a:r>
              <a:rPr lang="en-GB" sz="2400" dirty="0">
                <a:solidFill>
                  <a:schemeClr val="bg1"/>
                </a:solidFill>
              </a:rPr>
              <a:t>Total HEBA expenditure reduced slightly from £731k to £704k</a:t>
            </a:r>
          </a:p>
        </p:txBody>
      </p:sp>
      <p:graphicFrame>
        <p:nvGraphicFramePr>
          <p:cNvPr id="4" name="Table 3">
            <a:extLst>
              <a:ext uri="{FF2B5EF4-FFF2-40B4-BE49-F238E27FC236}">
                <a16:creationId xmlns:a16="http://schemas.microsoft.com/office/drawing/2014/main" id="{7EDA536F-C80E-3C4B-7F82-068CFD2D7529}"/>
              </a:ext>
            </a:extLst>
          </p:cNvPr>
          <p:cNvGraphicFramePr>
            <a:graphicFrameLocks noGrp="1"/>
          </p:cNvGraphicFramePr>
          <p:nvPr>
            <p:extLst>
              <p:ext uri="{D42A27DB-BD31-4B8C-83A1-F6EECF244321}">
                <p14:modId xmlns:p14="http://schemas.microsoft.com/office/powerpoint/2010/main" val="944232765"/>
              </p:ext>
            </p:extLst>
          </p:nvPr>
        </p:nvGraphicFramePr>
        <p:xfrm>
          <a:off x="1657350" y="2286000"/>
          <a:ext cx="10378079" cy="4134985"/>
        </p:xfrm>
        <a:graphic>
          <a:graphicData uri="http://schemas.openxmlformats.org/drawingml/2006/table">
            <a:tbl>
              <a:tblPr firstRow="1" bandRow="1">
                <a:tableStyleId>{5C22544A-7EE6-4342-B048-85BDC9FD1C3A}</a:tableStyleId>
              </a:tblPr>
              <a:tblGrid>
                <a:gridCol w="3012141">
                  <a:extLst>
                    <a:ext uri="{9D8B030D-6E8A-4147-A177-3AD203B41FA5}">
                      <a16:colId xmlns:a16="http://schemas.microsoft.com/office/drawing/2014/main" val="1755328347"/>
                    </a:ext>
                  </a:extLst>
                </a:gridCol>
                <a:gridCol w="2194828">
                  <a:extLst>
                    <a:ext uri="{9D8B030D-6E8A-4147-A177-3AD203B41FA5}">
                      <a16:colId xmlns:a16="http://schemas.microsoft.com/office/drawing/2014/main" val="2808324183"/>
                    </a:ext>
                  </a:extLst>
                </a:gridCol>
                <a:gridCol w="2585555">
                  <a:extLst>
                    <a:ext uri="{9D8B030D-6E8A-4147-A177-3AD203B41FA5}">
                      <a16:colId xmlns:a16="http://schemas.microsoft.com/office/drawing/2014/main" val="3796944249"/>
                    </a:ext>
                  </a:extLst>
                </a:gridCol>
                <a:gridCol w="2585555">
                  <a:extLst>
                    <a:ext uri="{9D8B030D-6E8A-4147-A177-3AD203B41FA5}">
                      <a16:colId xmlns:a16="http://schemas.microsoft.com/office/drawing/2014/main" val="1523472522"/>
                    </a:ext>
                  </a:extLst>
                </a:gridCol>
              </a:tblGrid>
              <a:tr h="576001">
                <a:tc>
                  <a:txBody>
                    <a:bodyPr/>
                    <a:lstStyle/>
                    <a:p>
                      <a:endParaRPr lang="en-GB" baseline="30000" dirty="0"/>
                    </a:p>
                  </a:txBody>
                  <a:tcPr/>
                </a:tc>
                <a:tc>
                  <a:txBody>
                    <a:bodyPr/>
                    <a:lstStyle/>
                    <a:p>
                      <a:pPr algn="ctr"/>
                      <a:r>
                        <a:rPr lang="en-GB" dirty="0"/>
                        <a:t>2023</a:t>
                      </a:r>
                    </a:p>
                  </a:txBody>
                  <a:tcPr/>
                </a:tc>
                <a:tc>
                  <a:txBody>
                    <a:bodyPr/>
                    <a:lstStyle/>
                    <a:p>
                      <a:pPr algn="ctr"/>
                      <a:r>
                        <a:rPr lang="en-GB" dirty="0"/>
                        <a:t>2024</a:t>
                      </a:r>
                    </a:p>
                  </a:txBody>
                  <a:tcPr/>
                </a:tc>
                <a:tc>
                  <a:txBody>
                    <a:bodyPr/>
                    <a:lstStyle/>
                    <a:p>
                      <a:pPr algn="ctr"/>
                      <a:r>
                        <a:rPr lang="en-GB" dirty="0"/>
                        <a:t>2025</a:t>
                      </a:r>
                    </a:p>
                  </a:txBody>
                  <a:tcPr/>
                </a:tc>
                <a:extLst>
                  <a:ext uri="{0D108BD9-81ED-4DB2-BD59-A6C34878D82A}">
                    <a16:rowId xmlns:a16="http://schemas.microsoft.com/office/drawing/2014/main" val="2127959429"/>
                  </a:ext>
                </a:extLst>
              </a:tr>
              <a:tr h="649947">
                <a:tc>
                  <a:txBody>
                    <a:bodyPr/>
                    <a:lstStyle/>
                    <a:p>
                      <a:pPr algn="l"/>
                      <a:r>
                        <a:rPr lang="en-GB" sz="2200" kern="1200" dirty="0">
                          <a:solidFill>
                            <a:schemeClr val="dk1"/>
                          </a:solidFill>
                          <a:latin typeface="+mn-lt"/>
                          <a:ea typeface="+mn-ea"/>
                          <a:cs typeface="+mn-cs"/>
                        </a:rPr>
                        <a:t>Home Mission Funds</a:t>
                      </a:r>
                    </a:p>
                  </a:txBody>
                  <a:tcPr/>
                </a:tc>
                <a:tc>
                  <a:txBody>
                    <a:bodyPr/>
                    <a:lstStyle/>
                    <a:p>
                      <a:pPr algn="ctr"/>
                      <a:r>
                        <a:rPr lang="en-GB" sz="2200" kern="1200" dirty="0">
                          <a:solidFill>
                            <a:schemeClr val="dk1"/>
                          </a:solidFill>
                          <a:latin typeface="+mn-lt"/>
                          <a:ea typeface="+mn-ea"/>
                          <a:cs typeface="+mn-cs"/>
                        </a:rPr>
                        <a:t>£252k</a:t>
                      </a:r>
                    </a:p>
                  </a:txBody>
                  <a:tcPr anchor="ctr" anchorCtr="1"/>
                </a:tc>
                <a:tc>
                  <a:txBody>
                    <a:bodyPr/>
                    <a:lstStyle/>
                    <a:p>
                      <a:pPr algn="ctr"/>
                      <a:r>
                        <a:rPr lang="en-GB" sz="2200" kern="1200" dirty="0">
                          <a:solidFill>
                            <a:schemeClr val="dk1"/>
                          </a:solidFill>
                          <a:latin typeface="+mn-lt"/>
                          <a:ea typeface="+mn-ea"/>
                          <a:cs typeface="+mn-cs"/>
                        </a:rPr>
                        <a:t>£269k</a:t>
                      </a:r>
                    </a:p>
                  </a:txBody>
                  <a:tcPr anchor="ctr" anchorCtr="1"/>
                </a:tc>
                <a:tc>
                  <a:txBody>
                    <a:bodyPr/>
                    <a:lstStyle/>
                    <a:p>
                      <a:pPr algn="ctr"/>
                      <a:r>
                        <a:rPr lang="en-GB" sz="2200" kern="1200" dirty="0">
                          <a:solidFill>
                            <a:schemeClr val="dk1"/>
                          </a:solidFill>
                          <a:latin typeface="+mn-lt"/>
                          <a:ea typeface="+mn-ea"/>
                          <a:cs typeface="+mn-cs"/>
                        </a:rPr>
                        <a:t>£289k</a:t>
                      </a:r>
                    </a:p>
                  </a:txBody>
                  <a:tcPr anchor="ctr" anchorCtr="1"/>
                </a:tc>
                <a:extLst>
                  <a:ext uri="{0D108BD9-81ED-4DB2-BD59-A6C34878D82A}">
                    <a16:rowId xmlns:a16="http://schemas.microsoft.com/office/drawing/2014/main" val="3347589856"/>
                  </a:ext>
                </a:extLst>
              </a:tr>
              <a:tr h="605033">
                <a:tc>
                  <a:txBody>
                    <a:bodyPr/>
                    <a:lstStyle/>
                    <a:p>
                      <a:r>
                        <a:rPr lang="en-GB" sz="2200" dirty="0"/>
                        <a:t>Investment Income</a:t>
                      </a:r>
                    </a:p>
                  </a:txBody>
                  <a:tcPr/>
                </a:tc>
                <a:tc>
                  <a:txBody>
                    <a:bodyPr/>
                    <a:lstStyle/>
                    <a:p>
                      <a:pPr algn="ctr"/>
                      <a:r>
                        <a:rPr lang="en-GB" sz="2200" dirty="0"/>
                        <a:t>£174k</a:t>
                      </a:r>
                    </a:p>
                  </a:txBody>
                  <a:tcPr anchor="ctr" anchorCtr="1"/>
                </a:tc>
                <a:tc>
                  <a:txBody>
                    <a:bodyPr/>
                    <a:lstStyle/>
                    <a:p>
                      <a:pPr algn="ctr"/>
                      <a:r>
                        <a:rPr lang="en-GB" sz="2200" dirty="0"/>
                        <a:t>£198k</a:t>
                      </a:r>
                    </a:p>
                  </a:txBody>
                  <a:tcPr anchor="ctr" anchorCtr="1"/>
                </a:tc>
                <a:tc>
                  <a:txBody>
                    <a:bodyPr/>
                    <a:lstStyle/>
                    <a:p>
                      <a:pPr algn="ctr"/>
                      <a:r>
                        <a:rPr lang="en-GB" sz="2200" dirty="0"/>
                        <a:t>£232k</a:t>
                      </a:r>
                    </a:p>
                  </a:txBody>
                  <a:tcPr anchor="ctr" anchorCtr="1"/>
                </a:tc>
                <a:extLst>
                  <a:ext uri="{0D108BD9-81ED-4DB2-BD59-A6C34878D82A}">
                    <a16:rowId xmlns:a16="http://schemas.microsoft.com/office/drawing/2014/main" val="2466069147"/>
                  </a:ext>
                </a:extLst>
              </a:tr>
              <a:tr h="576001">
                <a:tc>
                  <a:txBody>
                    <a:bodyPr/>
                    <a:lstStyle/>
                    <a:p>
                      <a:r>
                        <a:rPr lang="en-GB" sz="2200" dirty="0"/>
                        <a:t>Other Income</a:t>
                      </a:r>
                    </a:p>
                  </a:txBody>
                  <a:tcPr/>
                </a:tc>
                <a:tc>
                  <a:txBody>
                    <a:bodyPr/>
                    <a:lstStyle/>
                    <a:p>
                      <a:pPr algn="ctr"/>
                      <a:r>
                        <a:rPr lang="en-GB" sz="2200" dirty="0"/>
                        <a:t>£72k</a:t>
                      </a:r>
                    </a:p>
                  </a:txBody>
                  <a:tcPr anchor="ctr" anchorCtr="1"/>
                </a:tc>
                <a:tc>
                  <a:txBody>
                    <a:bodyPr/>
                    <a:lstStyle/>
                    <a:p>
                      <a:pPr algn="ctr"/>
                      <a:r>
                        <a:rPr lang="en-GB" sz="2200" dirty="0"/>
                        <a:t>£71k</a:t>
                      </a:r>
                    </a:p>
                  </a:txBody>
                  <a:tcPr anchor="ctr" anchorCtr="1"/>
                </a:tc>
                <a:tc>
                  <a:txBody>
                    <a:bodyPr/>
                    <a:lstStyle/>
                    <a:p>
                      <a:pPr algn="ctr"/>
                      <a:r>
                        <a:rPr lang="en-GB" sz="2200" dirty="0"/>
                        <a:t>£83k</a:t>
                      </a:r>
                    </a:p>
                  </a:txBody>
                  <a:tcPr anchor="ctr" anchorCtr="1"/>
                </a:tc>
                <a:extLst>
                  <a:ext uri="{0D108BD9-81ED-4DB2-BD59-A6C34878D82A}">
                    <a16:rowId xmlns:a16="http://schemas.microsoft.com/office/drawing/2014/main" val="3465811868"/>
                  </a:ext>
                </a:extLst>
              </a:tr>
              <a:tr h="576001">
                <a:tc>
                  <a:txBody>
                    <a:bodyPr/>
                    <a:lstStyle/>
                    <a:p>
                      <a:r>
                        <a:rPr lang="en-US" sz="2200" b="1" dirty="0">
                          <a:solidFill>
                            <a:srgbClr val="0070C0"/>
                          </a:solidFill>
                        </a:rPr>
                        <a:t>TOTAL Income</a:t>
                      </a:r>
                      <a:endParaRPr lang="en-GB" sz="2200" b="1" dirty="0">
                        <a:solidFill>
                          <a:srgbClr val="0070C0"/>
                        </a:solidFill>
                      </a:endParaRPr>
                    </a:p>
                  </a:txBody>
                  <a:tcPr/>
                </a:tc>
                <a:tc>
                  <a:txBody>
                    <a:bodyPr/>
                    <a:lstStyle/>
                    <a:p>
                      <a:pPr algn="ctr"/>
                      <a:r>
                        <a:rPr lang="en-GB" sz="2200" b="1" dirty="0">
                          <a:solidFill>
                            <a:srgbClr val="0070C0"/>
                          </a:solidFill>
                        </a:rPr>
                        <a:t>£498k</a:t>
                      </a:r>
                    </a:p>
                  </a:txBody>
                  <a:tcPr anchor="ctr" anchorCtr="1"/>
                </a:tc>
                <a:tc>
                  <a:txBody>
                    <a:bodyPr/>
                    <a:lstStyle/>
                    <a:p>
                      <a:pPr algn="ctr"/>
                      <a:r>
                        <a:rPr lang="en-GB" sz="2200" b="1" dirty="0">
                          <a:solidFill>
                            <a:srgbClr val="0070C0"/>
                          </a:solidFill>
                        </a:rPr>
                        <a:t>£538k</a:t>
                      </a:r>
                    </a:p>
                  </a:txBody>
                  <a:tcPr anchor="ctr" anchorCtr="1"/>
                </a:tc>
                <a:tc>
                  <a:txBody>
                    <a:bodyPr/>
                    <a:lstStyle/>
                    <a:p>
                      <a:pPr algn="ctr"/>
                      <a:r>
                        <a:rPr lang="en-GB" sz="2200" b="1" dirty="0">
                          <a:solidFill>
                            <a:srgbClr val="0070C0"/>
                          </a:solidFill>
                        </a:rPr>
                        <a:t>£604k</a:t>
                      </a:r>
                    </a:p>
                  </a:txBody>
                  <a:tcPr anchor="ctr" anchorCtr="1"/>
                </a:tc>
                <a:extLst>
                  <a:ext uri="{0D108BD9-81ED-4DB2-BD59-A6C34878D82A}">
                    <a16:rowId xmlns:a16="http://schemas.microsoft.com/office/drawing/2014/main" val="2809551403"/>
                  </a:ext>
                </a:extLst>
              </a:tr>
              <a:tr h="576001">
                <a:tc>
                  <a:txBody>
                    <a:bodyPr/>
                    <a:lstStyle/>
                    <a:p>
                      <a:r>
                        <a:rPr lang="en-GB" sz="2200" b="1" dirty="0">
                          <a:solidFill>
                            <a:schemeClr val="accent2">
                              <a:lumMod val="75000"/>
                            </a:schemeClr>
                          </a:solidFill>
                        </a:rPr>
                        <a:t>TOTAL Expenditure</a:t>
                      </a:r>
                    </a:p>
                  </a:txBody>
                  <a:tcPr/>
                </a:tc>
                <a:tc>
                  <a:txBody>
                    <a:bodyPr/>
                    <a:lstStyle/>
                    <a:p>
                      <a:pPr algn="ctr"/>
                      <a:r>
                        <a:rPr lang="en-GB" sz="2200" b="1" dirty="0">
                          <a:solidFill>
                            <a:schemeClr val="accent2">
                              <a:lumMod val="75000"/>
                            </a:schemeClr>
                          </a:solidFill>
                        </a:rPr>
                        <a:t>£724k</a:t>
                      </a:r>
                    </a:p>
                  </a:txBody>
                  <a:tcPr anchor="ctr" anchorCtr="1"/>
                </a:tc>
                <a:tc>
                  <a:txBody>
                    <a:bodyPr/>
                    <a:lstStyle/>
                    <a:p>
                      <a:pPr algn="ctr"/>
                      <a:r>
                        <a:rPr lang="en-GB" sz="2200" b="1" dirty="0">
                          <a:solidFill>
                            <a:schemeClr val="accent2">
                              <a:lumMod val="75000"/>
                            </a:schemeClr>
                          </a:solidFill>
                        </a:rPr>
                        <a:t>£731k</a:t>
                      </a:r>
                    </a:p>
                  </a:txBody>
                  <a:tcPr anchor="ctr" anchorCtr="1"/>
                </a:tc>
                <a:tc>
                  <a:txBody>
                    <a:bodyPr/>
                    <a:lstStyle/>
                    <a:p>
                      <a:pPr algn="ctr"/>
                      <a:r>
                        <a:rPr lang="en-GB" sz="2200" b="1" dirty="0">
                          <a:solidFill>
                            <a:schemeClr val="accent2">
                              <a:lumMod val="75000"/>
                            </a:schemeClr>
                          </a:solidFill>
                        </a:rPr>
                        <a:t>£704k</a:t>
                      </a:r>
                    </a:p>
                  </a:txBody>
                  <a:tcPr anchor="ctr" anchorCtr="1"/>
                </a:tc>
                <a:extLst>
                  <a:ext uri="{0D108BD9-81ED-4DB2-BD59-A6C34878D82A}">
                    <a16:rowId xmlns:a16="http://schemas.microsoft.com/office/drawing/2014/main" val="3672408668"/>
                  </a:ext>
                </a:extLst>
              </a:tr>
              <a:tr h="576001">
                <a:tc>
                  <a:txBody>
                    <a:bodyPr/>
                    <a:lstStyle/>
                    <a:p>
                      <a:pPr marL="0" algn="l" defTabSz="914400" rtl="0" eaLnBrk="1" latinLnBrk="0" hangingPunct="1"/>
                      <a:r>
                        <a:rPr lang="en-GB" sz="2200" b="1" kern="1200" dirty="0">
                          <a:solidFill>
                            <a:srgbClr val="FF0000"/>
                          </a:solidFill>
                          <a:latin typeface="+mn-lt"/>
                          <a:ea typeface="+mn-ea"/>
                          <a:cs typeface="+mn-cs"/>
                        </a:rPr>
                        <a:t>Underlying Deficit</a:t>
                      </a:r>
                    </a:p>
                  </a:txBody>
                  <a:tcPr/>
                </a:tc>
                <a:tc>
                  <a:txBody>
                    <a:bodyPr/>
                    <a:lstStyle/>
                    <a:p>
                      <a:pPr marL="0" algn="l" defTabSz="914400" rtl="0" eaLnBrk="1" latinLnBrk="0" hangingPunct="1"/>
                      <a:r>
                        <a:rPr lang="en-GB" sz="2200" b="1" kern="1200" dirty="0">
                          <a:solidFill>
                            <a:srgbClr val="FF0000"/>
                          </a:solidFill>
                          <a:latin typeface="+mn-lt"/>
                          <a:ea typeface="+mn-ea"/>
                          <a:cs typeface="+mn-cs"/>
                        </a:rPr>
                        <a:t>£(226)k</a:t>
                      </a:r>
                    </a:p>
                  </a:txBody>
                  <a:tcPr anchor="ctr" anchorCtr="1"/>
                </a:tc>
                <a:tc>
                  <a:txBody>
                    <a:bodyPr/>
                    <a:lstStyle/>
                    <a:p>
                      <a:pPr marL="0" algn="l" defTabSz="914400" rtl="0" eaLnBrk="1" latinLnBrk="0" hangingPunct="1"/>
                      <a:r>
                        <a:rPr lang="en-GB" sz="2200" b="1" kern="1200" dirty="0">
                          <a:solidFill>
                            <a:srgbClr val="FF0000"/>
                          </a:solidFill>
                          <a:latin typeface="+mn-lt"/>
                          <a:ea typeface="+mn-ea"/>
                          <a:cs typeface="+mn-cs"/>
                        </a:rPr>
                        <a:t>£(193)k</a:t>
                      </a:r>
                    </a:p>
                  </a:txBody>
                  <a:tcPr anchor="ctr" anchorCtr="1"/>
                </a:tc>
                <a:tc>
                  <a:txBody>
                    <a:bodyPr/>
                    <a:lstStyle/>
                    <a:p>
                      <a:pPr marL="0" algn="l" defTabSz="914400" rtl="0" eaLnBrk="1" latinLnBrk="0" hangingPunct="1"/>
                      <a:r>
                        <a:rPr lang="en-GB" sz="2200" b="1" kern="1200" dirty="0">
                          <a:solidFill>
                            <a:srgbClr val="FF0000"/>
                          </a:solidFill>
                          <a:latin typeface="+mn-lt"/>
                          <a:ea typeface="+mn-ea"/>
                          <a:cs typeface="+mn-cs"/>
                        </a:rPr>
                        <a:t>£(100)k</a:t>
                      </a:r>
                    </a:p>
                  </a:txBody>
                  <a:tcPr anchor="ctr" anchorCtr="1"/>
                </a:tc>
                <a:extLst>
                  <a:ext uri="{0D108BD9-81ED-4DB2-BD59-A6C34878D82A}">
                    <a16:rowId xmlns:a16="http://schemas.microsoft.com/office/drawing/2014/main" val="1571388662"/>
                  </a:ext>
                </a:extLst>
              </a:tr>
            </a:tbl>
          </a:graphicData>
        </a:graphic>
      </p:graphicFrame>
    </p:spTree>
    <p:extLst>
      <p:ext uri="{BB962C8B-B14F-4D97-AF65-F5344CB8AC3E}">
        <p14:creationId xmlns:p14="http://schemas.microsoft.com/office/powerpoint/2010/main" val="33667404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FD585-9651-FA08-19E0-7ABA049BAE2F}"/>
              </a:ext>
            </a:extLst>
          </p:cNvPr>
          <p:cNvSpPr>
            <a:spLocks noGrp="1"/>
          </p:cNvSpPr>
          <p:nvPr>
            <p:ph type="title"/>
          </p:nvPr>
        </p:nvSpPr>
        <p:spPr>
          <a:xfrm>
            <a:off x="4362450" y="365125"/>
            <a:ext cx="6991350" cy="1325563"/>
          </a:xfrm>
        </p:spPr>
        <p:txBody>
          <a:bodyPr/>
          <a:lstStyle/>
          <a:p>
            <a:r>
              <a:rPr lang="en-GB" b="1" dirty="0">
                <a:solidFill>
                  <a:schemeClr val="bg1"/>
                </a:solidFill>
              </a:rPr>
              <a:t>Deficits &amp; Surpluses……</a:t>
            </a:r>
          </a:p>
        </p:txBody>
      </p:sp>
      <p:graphicFrame>
        <p:nvGraphicFramePr>
          <p:cNvPr id="4" name="Table 3">
            <a:extLst>
              <a:ext uri="{FF2B5EF4-FFF2-40B4-BE49-F238E27FC236}">
                <a16:creationId xmlns:a16="http://schemas.microsoft.com/office/drawing/2014/main" id="{80A3FAAE-FB9A-0083-E77B-41AB74043189}"/>
              </a:ext>
            </a:extLst>
          </p:cNvPr>
          <p:cNvGraphicFramePr>
            <a:graphicFrameLocks noGrp="1"/>
          </p:cNvGraphicFramePr>
          <p:nvPr>
            <p:extLst>
              <p:ext uri="{D42A27DB-BD31-4B8C-83A1-F6EECF244321}">
                <p14:modId xmlns:p14="http://schemas.microsoft.com/office/powerpoint/2010/main" val="827276438"/>
              </p:ext>
            </p:extLst>
          </p:nvPr>
        </p:nvGraphicFramePr>
        <p:xfrm>
          <a:off x="1873624" y="1690688"/>
          <a:ext cx="10318376" cy="4968266"/>
        </p:xfrm>
        <a:graphic>
          <a:graphicData uri="http://schemas.openxmlformats.org/drawingml/2006/table">
            <a:tbl>
              <a:tblPr firstRow="1" bandRow="1">
                <a:tableStyleId>{5C22544A-7EE6-4342-B048-85BDC9FD1C3A}</a:tableStyleId>
              </a:tblPr>
              <a:tblGrid>
                <a:gridCol w="4849944">
                  <a:extLst>
                    <a:ext uri="{9D8B030D-6E8A-4147-A177-3AD203B41FA5}">
                      <a16:colId xmlns:a16="http://schemas.microsoft.com/office/drawing/2014/main" val="4232498667"/>
                    </a:ext>
                  </a:extLst>
                </a:gridCol>
                <a:gridCol w="2004026">
                  <a:extLst>
                    <a:ext uri="{9D8B030D-6E8A-4147-A177-3AD203B41FA5}">
                      <a16:colId xmlns:a16="http://schemas.microsoft.com/office/drawing/2014/main" val="3780038423"/>
                    </a:ext>
                  </a:extLst>
                </a:gridCol>
                <a:gridCol w="1716214">
                  <a:extLst>
                    <a:ext uri="{9D8B030D-6E8A-4147-A177-3AD203B41FA5}">
                      <a16:colId xmlns:a16="http://schemas.microsoft.com/office/drawing/2014/main" val="1370432559"/>
                    </a:ext>
                  </a:extLst>
                </a:gridCol>
                <a:gridCol w="1748192">
                  <a:extLst>
                    <a:ext uri="{9D8B030D-6E8A-4147-A177-3AD203B41FA5}">
                      <a16:colId xmlns:a16="http://schemas.microsoft.com/office/drawing/2014/main" val="2552585257"/>
                    </a:ext>
                  </a:extLst>
                </a:gridCol>
              </a:tblGrid>
              <a:tr h="811909">
                <a:tc>
                  <a:txBody>
                    <a:bodyPr/>
                    <a:lstStyle/>
                    <a:p>
                      <a:endParaRPr lang="en-GB" dirty="0"/>
                    </a:p>
                  </a:txBody>
                  <a:tcPr/>
                </a:tc>
                <a:tc>
                  <a:txBody>
                    <a:bodyPr/>
                    <a:lstStyle/>
                    <a:p>
                      <a:pPr algn="ctr"/>
                      <a:r>
                        <a:rPr lang="en-GB" dirty="0"/>
                        <a:t>2023</a:t>
                      </a:r>
                    </a:p>
                  </a:txBody>
                  <a:tcPr anchor="ctr"/>
                </a:tc>
                <a:tc>
                  <a:txBody>
                    <a:bodyPr/>
                    <a:lstStyle/>
                    <a:p>
                      <a:pPr algn="ctr"/>
                      <a:r>
                        <a:rPr lang="en-GB" dirty="0"/>
                        <a:t>2024</a:t>
                      </a:r>
                    </a:p>
                  </a:txBody>
                  <a:tcPr anchor="ctr"/>
                </a:tc>
                <a:tc>
                  <a:txBody>
                    <a:bodyPr/>
                    <a:lstStyle/>
                    <a:p>
                      <a:pPr algn="ctr"/>
                      <a:r>
                        <a:rPr lang="en-GB" dirty="0"/>
                        <a:t>2025</a:t>
                      </a:r>
                    </a:p>
                  </a:txBody>
                  <a:tcPr anchor="ctr"/>
                </a:tc>
                <a:extLst>
                  <a:ext uri="{0D108BD9-81ED-4DB2-BD59-A6C34878D82A}">
                    <a16:rowId xmlns:a16="http://schemas.microsoft.com/office/drawing/2014/main" val="3953562204"/>
                  </a:ext>
                </a:extLst>
              </a:tr>
              <a:tr h="652398">
                <a:tc>
                  <a:txBody>
                    <a:bodyPr/>
                    <a:lstStyle/>
                    <a:p>
                      <a:r>
                        <a:rPr lang="en-US" sz="2200" b="1" dirty="0">
                          <a:solidFill>
                            <a:srgbClr val="FF0000"/>
                          </a:solidFill>
                        </a:rPr>
                        <a:t>UNDERLYING SURPLUS/(DEFICIT)</a:t>
                      </a:r>
                      <a:endParaRPr lang="en-GB" sz="2200" b="1" dirty="0">
                        <a:solidFill>
                          <a:srgbClr val="FF0000"/>
                        </a:solidFill>
                      </a:endParaRPr>
                    </a:p>
                  </a:txBody>
                  <a:tcPr/>
                </a:tc>
                <a:tc>
                  <a:txBody>
                    <a:bodyPr/>
                    <a:lstStyle/>
                    <a:p>
                      <a:pPr algn="ctr"/>
                      <a:r>
                        <a:rPr lang="en-US" sz="2200" b="1" dirty="0">
                          <a:solidFill>
                            <a:srgbClr val="FF0000"/>
                          </a:solidFill>
                        </a:rPr>
                        <a:t>£(226)k</a:t>
                      </a:r>
                      <a:endParaRPr lang="en-GB" sz="2200" b="1" dirty="0">
                        <a:solidFill>
                          <a:srgbClr val="FF0000"/>
                        </a:solidFill>
                      </a:endParaRPr>
                    </a:p>
                  </a:txBody>
                  <a:tcPr anchor="ctr"/>
                </a:tc>
                <a:tc>
                  <a:txBody>
                    <a:bodyPr/>
                    <a:lstStyle/>
                    <a:p>
                      <a:pPr algn="ctr"/>
                      <a:r>
                        <a:rPr lang="en-US" sz="2200" b="1" dirty="0">
                          <a:solidFill>
                            <a:srgbClr val="FF0000"/>
                          </a:solidFill>
                        </a:rPr>
                        <a:t>£(193)k</a:t>
                      </a:r>
                      <a:endParaRPr lang="en-GB" sz="2200" b="1" dirty="0">
                        <a:solidFill>
                          <a:srgbClr val="FF0000"/>
                        </a:solidFill>
                      </a:endParaRPr>
                    </a:p>
                  </a:txBody>
                  <a:tcPr anchor="ctr"/>
                </a:tc>
                <a:tc>
                  <a:txBody>
                    <a:bodyPr/>
                    <a:lstStyle/>
                    <a:p>
                      <a:pPr algn="ctr"/>
                      <a:r>
                        <a:rPr lang="en-US" sz="2200" b="1" dirty="0">
                          <a:solidFill>
                            <a:srgbClr val="FF0000"/>
                          </a:solidFill>
                        </a:rPr>
                        <a:t>£(100)k</a:t>
                      </a:r>
                      <a:endParaRPr lang="en-GB" sz="2200" b="1" dirty="0">
                        <a:solidFill>
                          <a:srgbClr val="FF0000"/>
                        </a:solidFill>
                      </a:endParaRPr>
                    </a:p>
                  </a:txBody>
                  <a:tcPr anchor="ctr"/>
                </a:tc>
                <a:extLst>
                  <a:ext uri="{0D108BD9-81ED-4DB2-BD59-A6C34878D82A}">
                    <a16:rowId xmlns:a16="http://schemas.microsoft.com/office/drawing/2014/main" val="2126227563"/>
                  </a:ext>
                </a:extLst>
              </a:tr>
              <a:tr h="582372">
                <a:tc>
                  <a:txBody>
                    <a:bodyPr/>
                    <a:lstStyle/>
                    <a:p>
                      <a:r>
                        <a:rPr lang="en-US" sz="2200" b="0" dirty="0"/>
                        <a:t>One-off items</a:t>
                      </a:r>
                      <a:endParaRPr lang="en-GB" sz="2200" b="0" dirty="0"/>
                    </a:p>
                  </a:txBody>
                  <a:tcPr/>
                </a:tc>
                <a:tc>
                  <a:txBody>
                    <a:bodyPr/>
                    <a:lstStyle/>
                    <a:p>
                      <a:pPr algn="ctr"/>
                      <a:r>
                        <a:rPr lang="en-US" sz="2200" b="0" dirty="0"/>
                        <a:t>£261k</a:t>
                      </a:r>
                      <a:endParaRPr lang="en-GB" sz="2200" b="0" dirty="0"/>
                    </a:p>
                  </a:txBody>
                  <a:tcPr anchor="ctr"/>
                </a:tc>
                <a:tc>
                  <a:txBody>
                    <a:bodyPr/>
                    <a:lstStyle/>
                    <a:p>
                      <a:pPr algn="ctr"/>
                      <a:r>
                        <a:rPr lang="en-US" sz="2200" b="0" dirty="0"/>
                        <a:t>£227k</a:t>
                      </a:r>
                      <a:endParaRPr lang="en-GB" sz="2200" b="0" dirty="0"/>
                    </a:p>
                  </a:txBody>
                  <a:tcPr anchor="ctr"/>
                </a:tc>
                <a:tc>
                  <a:txBody>
                    <a:bodyPr/>
                    <a:lstStyle/>
                    <a:p>
                      <a:pPr algn="ctr"/>
                      <a:r>
                        <a:rPr lang="en-US" sz="2200" b="0" dirty="0"/>
                        <a:t>£466k</a:t>
                      </a:r>
                      <a:endParaRPr lang="en-GB" sz="2200" b="0" dirty="0"/>
                    </a:p>
                  </a:txBody>
                  <a:tcPr anchor="ctr"/>
                </a:tc>
                <a:extLst>
                  <a:ext uri="{0D108BD9-81ED-4DB2-BD59-A6C34878D82A}">
                    <a16:rowId xmlns:a16="http://schemas.microsoft.com/office/drawing/2014/main" val="4127748940"/>
                  </a:ext>
                </a:extLst>
              </a:tr>
              <a:tr h="632962">
                <a:tc>
                  <a:txBody>
                    <a:bodyPr/>
                    <a:lstStyle/>
                    <a:p>
                      <a:r>
                        <a:rPr lang="en-US" sz="2200" b="1" dirty="0">
                          <a:solidFill>
                            <a:srgbClr val="FF0000"/>
                          </a:solidFill>
                        </a:rPr>
                        <a:t>NET MOVEMENT IN FUNDS</a:t>
                      </a:r>
                      <a:endParaRPr lang="en-GB" sz="2200" b="1" dirty="0">
                        <a:solidFill>
                          <a:srgbClr val="FF0000"/>
                        </a:solidFill>
                      </a:endParaRPr>
                    </a:p>
                  </a:txBody>
                  <a:tcPr/>
                </a:tc>
                <a:tc>
                  <a:txBody>
                    <a:bodyPr/>
                    <a:lstStyle/>
                    <a:p>
                      <a:pPr algn="ctr"/>
                      <a:r>
                        <a:rPr lang="en-US" sz="2200" b="1" dirty="0">
                          <a:solidFill>
                            <a:srgbClr val="FF0000"/>
                          </a:solidFill>
                        </a:rPr>
                        <a:t>£35k</a:t>
                      </a:r>
                      <a:endParaRPr lang="en-GB" sz="2200" b="1" dirty="0">
                        <a:solidFill>
                          <a:srgbClr val="FF0000"/>
                        </a:solidFill>
                      </a:endParaRPr>
                    </a:p>
                  </a:txBody>
                  <a:tcPr anchor="ctr"/>
                </a:tc>
                <a:tc>
                  <a:txBody>
                    <a:bodyPr/>
                    <a:lstStyle/>
                    <a:p>
                      <a:pPr algn="ctr"/>
                      <a:r>
                        <a:rPr lang="en-US" sz="2200" b="1" dirty="0">
                          <a:solidFill>
                            <a:srgbClr val="FF0000"/>
                          </a:solidFill>
                        </a:rPr>
                        <a:t>£34k</a:t>
                      </a:r>
                      <a:endParaRPr lang="en-GB" sz="2200" b="1" dirty="0">
                        <a:solidFill>
                          <a:srgbClr val="FF0000"/>
                        </a:solidFill>
                      </a:endParaRPr>
                    </a:p>
                  </a:txBody>
                  <a:tcPr anchor="ctr"/>
                </a:tc>
                <a:tc>
                  <a:txBody>
                    <a:bodyPr/>
                    <a:lstStyle/>
                    <a:p>
                      <a:pPr algn="ctr"/>
                      <a:r>
                        <a:rPr lang="en-US" sz="2200" b="1" dirty="0">
                          <a:solidFill>
                            <a:srgbClr val="FF0000"/>
                          </a:solidFill>
                        </a:rPr>
                        <a:t>£366k</a:t>
                      </a:r>
                      <a:endParaRPr lang="en-GB" sz="2200" b="1" dirty="0">
                        <a:solidFill>
                          <a:srgbClr val="FF0000"/>
                        </a:solidFill>
                      </a:endParaRPr>
                    </a:p>
                  </a:txBody>
                  <a:tcPr anchor="ctr"/>
                </a:tc>
                <a:extLst>
                  <a:ext uri="{0D108BD9-81ED-4DB2-BD59-A6C34878D82A}">
                    <a16:rowId xmlns:a16="http://schemas.microsoft.com/office/drawing/2014/main" val="3308292400"/>
                  </a:ext>
                </a:extLst>
              </a:tr>
              <a:tr h="771771">
                <a:tc>
                  <a:txBody>
                    <a:bodyPr/>
                    <a:lstStyle/>
                    <a:p>
                      <a:endParaRPr lang="en-GB" sz="2200" b="0" dirty="0"/>
                    </a:p>
                  </a:txBody>
                  <a:tcPr/>
                </a:tc>
                <a:tc>
                  <a:txBody>
                    <a:bodyPr/>
                    <a:lstStyle/>
                    <a:p>
                      <a:pPr algn="ctr"/>
                      <a:endParaRPr lang="en-GB" sz="2200" b="0" dirty="0"/>
                    </a:p>
                  </a:txBody>
                  <a:tcPr anchor="ctr"/>
                </a:tc>
                <a:tc>
                  <a:txBody>
                    <a:bodyPr/>
                    <a:lstStyle/>
                    <a:p>
                      <a:pPr algn="ctr"/>
                      <a:endParaRPr lang="en-GB" sz="2200" b="0" dirty="0"/>
                    </a:p>
                  </a:txBody>
                  <a:tcPr anchor="ctr"/>
                </a:tc>
                <a:tc>
                  <a:txBody>
                    <a:bodyPr/>
                    <a:lstStyle/>
                    <a:p>
                      <a:pPr algn="ctr"/>
                      <a:endParaRPr lang="en-GB" sz="2200" b="0" dirty="0"/>
                    </a:p>
                  </a:txBody>
                  <a:tcPr anchor="ctr"/>
                </a:tc>
                <a:extLst>
                  <a:ext uri="{0D108BD9-81ED-4DB2-BD59-A6C34878D82A}">
                    <a16:rowId xmlns:a16="http://schemas.microsoft.com/office/drawing/2014/main" val="1517363638"/>
                  </a:ext>
                </a:extLst>
              </a:tr>
              <a:tr h="758427">
                <a:tc>
                  <a:txBody>
                    <a:bodyPr/>
                    <a:lstStyle/>
                    <a:p>
                      <a:r>
                        <a:rPr lang="en-GB" dirty="0"/>
                        <a:t>Unrestricted Cash</a:t>
                      </a:r>
                    </a:p>
                  </a:txBody>
                  <a:tcPr/>
                </a:tc>
                <a:tc>
                  <a:txBody>
                    <a:bodyPr/>
                    <a:lstStyle/>
                    <a:p>
                      <a:pPr algn="ctr"/>
                      <a:r>
                        <a:rPr lang="en-GB" dirty="0"/>
                        <a:t>£192k</a:t>
                      </a:r>
                    </a:p>
                  </a:txBody>
                  <a:tcPr anchor="ctr"/>
                </a:tc>
                <a:tc>
                  <a:txBody>
                    <a:bodyPr/>
                    <a:lstStyle/>
                    <a:p>
                      <a:pPr algn="ctr"/>
                      <a:r>
                        <a:rPr lang="en-GB" dirty="0"/>
                        <a:t>£356k</a:t>
                      </a:r>
                    </a:p>
                  </a:txBody>
                  <a:tcPr anchor="ctr"/>
                </a:tc>
                <a:tc>
                  <a:txBody>
                    <a:bodyPr/>
                    <a:lstStyle/>
                    <a:p>
                      <a:pPr algn="ctr"/>
                      <a:r>
                        <a:rPr lang="en-GB" dirty="0"/>
                        <a:t>£764k</a:t>
                      </a:r>
                    </a:p>
                  </a:txBody>
                  <a:tcPr anchor="ctr"/>
                </a:tc>
                <a:extLst>
                  <a:ext uri="{0D108BD9-81ED-4DB2-BD59-A6C34878D82A}">
                    <a16:rowId xmlns:a16="http://schemas.microsoft.com/office/drawing/2014/main" val="549265311"/>
                  </a:ext>
                </a:extLst>
              </a:tr>
              <a:tr h="758427">
                <a:tc>
                  <a:txBody>
                    <a:bodyPr/>
                    <a:lstStyle/>
                    <a:p>
                      <a:r>
                        <a:rPr lang="en-GB" dirty="0"/>
                        <a:t>Years of Survival at budgeted deficit:</a:t>
                      </a:r>
                    </a:p>
                  </a:txBody>
                  <a:tcPr/>
                </a:tc>
                <a:tc>
                  <a:txBody>
                    <a:bodyPr/>
                    <a:lstStyle/>
                    <a:p>
                      <a:pPr algn="ctr"/>
                      <a:r>
                        <a:rPr lang="en-GB" dirty="0"/>
                        <a:t>0.8 years</a:t>
                      </a:r>
                    </a:p>
                  </a:txBody>
                  <a:tcPr anchor="ctr"/>
                </a:tc>
                <a:tc>
                  <a:txBody>
                    <a:bodyPr/>
                    <a:lstStyle/>
                    <a:p>
                      <a:pPr algn="ctr"/>
                      <a:r>
                        <a:rPr lang="en-GB" dirty="0"/>
                        <a:t>1.4 years</a:t>
                      </a:r>
                    </a:p>
                  </a:txBody>
                  <a:tcPr anchor="ctr"/>
                </a:tc>
                <a:tc>
                  <a:txBody>
                    <a:bodyPr/>
                    <a:lstStyle/>
                    <a:p>
                      <a:pPr algn="ctr"/>
                      <a:r>
                        <a:rPr lang="en-GB" dirty="0"/>
                        <a:t>3.8 years</a:t>
                      </a:r>
                    </a:p>
                  </a:txBody>
                  <a:tcPr anchor="ctr"/>
                </a:tc>
                <a:extLst>
                  <a:ext uri="{0D108BD9-81ED-4DB2-BD59-A6C34878D82A}">
                    <a16:rowId xmlns:a16="http://schemas.microsoft.com/office/drawing/2014/main" val="3507339809"/>
                  </a:ext>
                </a:extLst>
              </a:tr>
            </a:tbl>
          </a:graphicData>
        </a:graphic>
      </p:graphicFrame>
    </p:spTree>
    <p:extLst>
      <p:ext uri="{BB962C8B-B14F-4D97-AF65-F5344CB8AC3E}">
        <p14:creationId xmlns:p14="http://schemas.microsoft.com/office/powerpoint/2010/main" val="1655843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FAAD43-F1F0-EA56-F566-F46A73EF6271}"/>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C6533B15-29B9-BA99-CB5B-51D099A2432F}"/>
              </a:ext>
            </a:extLst>
          </p:cNvPr>
          <p:cNvSpPr txBox="1"/>
          <p:nvPr/>
        </p:nvSpPr>
        <p:spPr>
          <a:xfrm>
            <a:off x="3513667" y="618218"/>
            <a:ext cx="5875865" cy="769441"/>
          </a:xfrm>
          <a:prstGeom prst="rect">
            <a:avLst/>
          </a:prstGeom>
          <a:noFill/>
        </p:spPr>
        <p:txBody>
          <a:bodyPr wrap="square" rtlCol="0">
            <a:spAutoFit/>
          </a:bodyPr>
          <a:lstStyle/>
          <a:p>
            <a:pPr algn="ctr"/>
            <a:r>
              <a:rPr lang="en-US" sz="4400" b="1" dirty="0">
                <a:solidFill>
                  <a:schemeClr val="bg1"/>
                </a:solidFill>
              </a:rPr>
              <a:t>HIGHLIGHTS (1):</a:t>
            </a:r>
            <a:endParaRPr lang="en-GB" sz="4400" dirty="0">
              <a:solidFill>
                <a:schemeClr val="bg1"/>
              </a:solidFill>
            </a:endParaRPr>
          </a:p>
        </p:txBody>
      </p:sp>
      <p:sp>
        <p:nvSpPr>
          <p:cNvPr id="9" name="TextBox 8">
            <a:extLst>
              <a:ext uri="{FF2B5EF4-FFF2-40B4-BE49-F238E27FC236}">
                <a16:creationId xmlns:a16="http://schemas.microsoft.com/office/drawing/2014/main" id="{0ECFBE57-98CF-5387-C2B7-090083F46C8E}"/>
              </a:ext>
            </a:extLst>
          </p:cNvPr>
          <p:cNvSpPr txBox="1"/>
          <p:nvPr/>
        </p:nvSpPr>
        <p:spPr>
          <a:xfrm>
            <a:off x="3632200" y="1898072"/>
            <a:ext cx="7435850" cy="3600986"/>
          </a:xfrm>
          <a:prstGeom prst="rect">
            <a:avLst/>
          </a:prstGeom>
          <a:noFill/>
        </p:spPr>
        <p:txBody>
          <a:bodyPr wrap="square" rtlCol="0">
            <a:spAutoFit/>
          </a:bodyPr>
          <a:lstStyle/>
          <a:p>
            <a:pPr marL="285750" indent="-285750">
              <a:buFont typeface="Wingdings" panose="05000000000000000000" pitchFamily="2" charset="2"/>
              <a:buChar char="Ø"/>
            </a:pPr>
            <a:r>
              <a:rPr lang="en-US" sz="3200" dirty="0">
                <a:solidFill>
                  <a:schemeClr val="bg1"/>
                </a:solidFill>
              </a:rPr>
              <a:t>Net Movement in Funds Positive £366k</a:t>
            </a:r>
          </a:p>
          <a:p>
            <a:pPr marL="914400" lvl="1" indent="-457200">
              <a:buFont typeface="Wingdings" panose="05000000000000000000" pitchFamily="2" charset="2"/>
              <a:buChar char="v"/>
            </a:pPr>
            <a:r>
              <a:rPr lang="en-US" sz="2800" dirty="0">
                <a:solidFill>
                  <a:schemeClr val="bg1"/>
                </a:solidFill>
              </a:rPr>
              <a:t>Sale of property</a:t>
            </a:r>
          </a:p>
          <a:p>
            <a:pPr marL="914400" lvl="1" indent="-457200">
              <a:buFont typeface="Wingdings" panose="05000000000000000000" pitchFamily="2" charset="2"/>
              <a:buChar char="v"/>
            </a:pPr>
            <a:r>
              <a:rPr lang="en-US" sz="2800" dirty="0">
                <a:solidFill>
                  <a:schemeClr val="bg1"/>
                </a:solidFill>
              </a:rPr>
              <a:t>Church closure</a:t>
            </a:r>
          </a:p>
          <a:p>
            <a:pPr marL="914400" lvl="1" indent="-457200">
              <a:buFont typeface="Wingdings" panose="05000000000000000000" pitchFamily="2" charset="2"/>
              <a:buChar char="v"/>
            </a:pPr>
            <a:r>
              <a:rPr lang="en-US" sz="2800" dirty="0">
                <a:solidFill>
                  <a:schemeClr val="bg1"/>
                </a:solidFill>
              </a:rPr>
              <a:t>Investment gains</a:t>
            </a:r>
          </a:p>
          <a:p>
            <a:pPr marL="285750" indent="-285750">
              <a:buFont typeface="Wingdings" panose="05000000000000000000" pitchFamily="2" charset="2"/>
              <a:buChar char="Ø"/>
            </a:pPr>
            <a:r>
              <a:rPr lang="en-US" sz="2800" dirty="0">
                <a:solidFill>
                  <a:schemeClr val="bg1"/>
                </a:solidFill>
              </a:rPr>
              <a:t>Underlying deficit improved to £(100)k</a:t>
            </a:r>
          </a:p>
          <a:p>
            <a:pPr marL="285750" indent="-285750">
              <a:buFont typeface="Wingdings" panose="05000000000000000000" pitchFamily="2" charset="2"/>
              <a:buChar char="Ø"/>
            </a:pPr>
            <a:r>
              <a:rPr lang="en-US" sz="2800" dirty="0">
                <a:solidFill>
                  <a:schemeClr val="bg1"/>
                </a:solidFill>
              </a:rPr>
              <a:t>Total Net Assets £3.2 million</a:t>
            </a:r>
          </a:p>
          <a:p>
            <a:pPr marL="285750" indent="-285750">
              <a:buFont typeface="Wingdings" panose="05000000000000000000" pitchFamily="2" charset="2"/>
              <a:buChar char="Ø"/>
            </a:pPr>
            <a:r>
              <a:rPr lang="en-US" sz="2800" dirty="0">
                <a:solidFill>
                  <a:schemeClr val="bg1"/>
                </a:solidFill>
              </a:rPr>
              <a:t>Awarded grants of around £113k to 25 churches, organisations and individuals.</a:t>
            </a:r>
          </a:p>
        </p:txBody>
      </p:sp>
    </p:spTree>
    <p:extLst>
      <p:ext uri="{BB962C8B-B14F-4D97-AF65-F5344CB8AC3E}">
        <p14:creationId xmlns:p14="http://schemas.microsoft.com/office/powerpoint/2010/main" val="8575990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CA624C-5F54-3C29-08A2-404891C1A197}"/>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id="{D32B377F-C665-84D7-0C6F-B0CDCB89ABC1}"/>
              </a:ext>
            </a:extLst>
          </p:cNvPr>
          <p:cNvSpPr txBox="1"/>
          <p:nvPr/>
        </p:nvSpPr>
        <p:spPr>
          <a:xfrm>
            <a:off x="2943468" y="719818"/>
            <a:ext cx="5414357" cy="769441"/>
          </a:xfrm>
          <a:prstGeom prst="rect">
            <a:avLst/>
          </a:prstGeom>
          <a:noFill/>
        </p:spPr>
        <p:txBody>
          <a:bodyPr wrap="square" rtlCol="0">
            <a:spAutoFit/>
          </a:bodyPr>
          <a:lstStyle/>
          <a:p>
            <a:pPr algn="ctr"/>
            <a:r>
              <a:rPr lang="en-US" sz="4400" b="1" dirty="0">
                <a:solidFill>
                  <a:schemeClr val="bg1"/>
                </a:solidFill>
              </a:rPr>
              <a:t>HIGHLIGHTS (2) :</a:t>
            </a:r>
            <a:endParaRPr lang="en-GB" sz="4400" dirty="0">
              <a:solidFill>
                <a:schemeClr val="bg1"/>
              </a:solidFill>
            </a:endParaRPr>
          </a:p>
        </p:txBody>
      </p:sp>
      <p:sp>
        <p:nvSpPr>
          <p:cNvPr id="9" name="TextBox 8">
            <a:extLst>
              <a:ext uri="{FF2B5EF4-FFF2-40B4-BE49-F238E27FC236}">
                <a16:creationId xmlns:a16="http://schemas.microsoft.com/office/drawing/2014/main" id="{FDC53E82-AE7F-98BF-9E91-E42EB29234F3}"/>
              </a:ext>
            </a:extLst>
          </p:cNvPr>
          <p:cNvSpPr txBox="1"/>
          <p:nvPr/>
        </p:nvSpPr>
        <p:spPr>
          <a:xfrm>
            <a:off x="3235220" y="1999672"/>
            <a:ext cx="8956780" cy="2092881"/>
          </a:xfrm>
          <a:prstGeom prst="rect">
            <a:avLst/>
          </a:prstGeom>
          <a:noFill/>
        </p:spPr>
        <p:txBody>
          <a:bodyPr wrap="square" rtlCol="0">
            <a:spAutoFit/>
          </a:bodyPr>
          <a:lstStyle/>
          <a:p>
            <a:pPr marL="285750" indent="-285750">
              <a:buFont typeface="Wingdings" panose="05000000000000000000" pitchFamily="2" charset="2"/>
              <a:buChar char="Ø"/>
            </a:pPr>
            <a:r>
              <a:rPr lang="en-US" sz="2600" dirty="0">
                <a:solidFill>
                  <a:schemeClr val="bg1"/>
                </a:solidFill>
              </a:rPr>
              <a:t>Staff continue to provide strong support, resources and assistance to churches</a:t>
            </a:r>
          </a:p>
          <a:p>
            <a:pPr marL="285750" indent="-285750">
              <a:buFont typeface="Wingdings" panose="05000000000000000000" pitchFamily="2" charset="2"/>
              <a:buChar char="Ø"/>
            </a:pPr>
            <a:r>
              <a:rPr lang="en-US" sz="2600" dirty="0">
                <a:solidFill>
                  <a:schemeClr val="bg1"/>
                </a:solidFill>
              </a:rPr>
              <a:t>Strong investment performance</a:t>
            </a:r>
          </a:p>
          <a:p>
            <a:pPr marL="285750" indent="-285750">
              <a:buFont typeface="Wingdings" panose="05000000000000000000" pitchFamily="2" charset="2"/>
              <a:buChar char="Ø"/>
            </a:pPr>
            <a:r>
              <a:rPr lang="en-US" sz="2600" dirty="0">
                <a:solidFill>
                  <a:schemeClr val="bg1"/>
                </a:solidFill>
              </a:rPr>
              <a:t>Review of Association structure and cost-base continues and starting to deliver</a:t>
            </a:r>
          </a:p>
        </p:txBody>
      </p:sp>
    </p:spTree>
    <p:extLst>
      <p:ext uri="{BB962C8B-B14F-4D97-AF65-F5344CB8AC3E}">
        <p14:creationId xmlns:p14="http://schemas.microsoft.com/office/powerpoint/2010/main" val="9694317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42A207-38C8-A242-2EBA-1E16A00CCF75}"/>
            </a:ext>
          </a:extLst>
        </p:cNvPr>
        <p:cNvGrpSpPr/>
        <p:nvPr/>
      </p:nvGrpSpPr>
      <p:grpSpPr>
        <a:xfrm>
          <a:off x="0" y="0"/>
          <a:ext cx="0" cy="0"/>
          <a:chOff x="0" y="0"/>
          <a:chExt cx="0" cy="0"/>
        </a:xfrm>
      </p:grpSpPr>
      <p:sp>
        <p:nvSpPr>
          <p:cNvPr id="4" name="Content Placeholder 2">
            <a:extLst>
              <a:ext uri="{FF2B5EF4-FFF2-40B4-BE49-F238E27FC236}">
                <a16:creationId xmlns:a16="http://schemas.microsoft.com/office/drawing/2014/main" id="{2553EC83-BE04-355E-EFEA-6F819F3460AC}"/>
              </a:ext>
            </a:extLst>
          </p:cNvPr>
          <p:cNvSpPr>
            <a:spLocks noGrp="1"/>
          </p:cNvSpPr>
          <p:nvPr>
            <p:ph idx="1"/>
          </p:nvPr>
        </p:nvSpPr>
        <p:spPr>
          <a:xfrm>
            <a:off x="3789716" y="979480"/>
            <a:ext cx="8988121" cy="5696096"/>
          </a:xfrm>
        </p:spPr>
        <p:txBody>
          <a:bodyPr>
            <a:noAutofit/>
          </a:bodyPr>
          <a:lstStyle/>
          <a:p>
            <a:pPr marL="0" indent="0">
              <a:lnSpc>
                <a:spcPct val="115000"/>
              </a:lnSpc>
              <a:spcAft>
                <a:spcPts val="800"/>
              </a:spcAft>
              <a:buNone/>
            </a:pPr>
            <a:r>
              <a:rPr lang="en-GB" sz="25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Grants  2025		                       </a:t>
            </a:r>
            <a:r>
              <a:rPr lang="en-GB" sz="25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Number 		</a:t>
            </a:r>
            <a:endPar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lnSpc>
                <a:spcPct val="115000"/>
              </a:lnSpc>
              <a:spcAft>
                <a:spcPts val="800"/>
              </a:spcAft>
              <a:buNone/>
            </a:pP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Home Mission (Churches)		</a:t>
            </a:r>
            <a:r>
              <a:rPr lang="en-GB" sz="25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6</a:t>
            </a: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0" indent="0">
              <a:lnSpc>
                <a:spcPct val="115000"/>
              </a:lnSpc>
              <a:spcAft>
                <a:spcPts val="800"/>
              </a:spcAft>
              <a:buNone/>
            </a:pP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Pioneer (Churches)			  3		            </a:t>
            </a:r>
          </a:p>
          <a:p>
            <a:pPr marL="0" indent="0">
              <a:lnSpc>
                <a:spcPct val="115000"/>
              </a:lnSpc>
              <a:spcAft>
                <a:spcPts val="800"/>
              </a:spcAft>
              <a:buNone/>
            </a:pP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Other Mission (Churches)	 	  2		                 </a:t>
            </a:r>
          </a:p>
          <a:p>
            <a:pPr marL="0" indent="0">
              <a:lnSpc>
                <a:spcPct val="115000"/>
              </a:lnSpc>
              <a:spcAft>
                <a:spcPts val="800"/>
              </a:spcAft>
              <a:buNone/>
            </a:pP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Grants to Individuals		  6</a:t>
            </a:r>
            <a:r>
              <a:rPr lang="en-GB" sz="2500"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p>
          <a:p>
            <a:pPr marL="0" indent="0">
              <a:lnSpc>
                <a:spcPct val="115000"/>
              </a:lnSpc>
              <a:spcAft>
                <a:spcPts val="800"/>
              </a:spcAft>
              <a:buNone/>
            </a:pP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Ecumenical				  7			          </a:t>
            </a:r>
          </a:p>
          <a:p>
            <a:pPr marL="0" indent="0">
              <a:lnSpc>
                <a:spcPct val="115000"/>
              </a:lnSpc>
              <a:spcAft>
                <a:spcPts val="800"/>
              </a:spcAft>
              <a:buNone/>
            </a:pP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Ministry among the Deaf		  1		        </a:t>
            </a:r>
          </a:p>
          <a:p>
            <a:pPr marL="0" indent="0">
              <a:lnSpc>
                <a:spcPct val="115000"/>
              </a:lnSpc>
              <a:spcAft>
                <a:spcPts val="800"/>
              </a:spcAft>
              <a:buNone/>
            </a:pPr>
            <a:r>
              <a:rPr lang="en-GB" sz="25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Total	</a:t>
            </a:r>
            <a:r>
              <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a:t>
            </a:r>
            <a:r>
              <a:rPr lang="en-GB" sz="2500" b="1"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rPr>
              <a:t>      		 25	</a:t>
            </a:r>
            <a:endParaRPr lang="en-GB" sz="2500" kern="100" dirty="0">
              <a:solidFill>
                <a:schemeClr val="bg1"/>
              </a:solidFill>
              <a:effectLst/>
              <a:latin typeface="Aptos" panose="020B0004020202020204" pitchFamily="34" charset="0"/>
              <a:ea typeface="Aptos" panose="020B0004020202020204" pitchFamily="34" charset="0"/>
              <a:cs typeface="Times New Roman" panose="02020603050405020304" pitchFamily="18" charset="0"/>
            </a:endParaRPr>
          </a:p>
          <a:p>
            <a:pPr marL="0" indent="0">
              <a:buNone/>
            </a:pPr>
            <a:endParaRPr lang="en-GB" sz="2500" dirty="0">
              <a:solidFill>
                <a:schemeClr val="bg1"/>
              </a:solidFill>
            </a:endParaRPr>
          </a:p>
        </p:txBody>
      </p:sp>
      <p:sp>
        <p:nvSpPr>
          <p:cNvPr id="5" name="TextBox 4">
            <a:extLst>
              <a:ext uri="{FF2B5EF4-FFF2-40B4-BE49-F238E27FC236}">
                <a16:creationId xmlns:a16="http://schemas.microsoft.com/office/drawing/2014/main" id="{36591A4B-4D42-D99F-2480-8DFCA92BA322}"/>
              </a:ext>
            </a:extLst>
          </p:cNvPr>
          <p:cNvSpPr txBox="1"/>
          <p:nvPr/>
        </p:nvSpPr>
        <p:spPr>
          <a:xfrm>
            <a:off x="2559399" y="345506"/>
            <a:ext cx="7538473" cy="769441"/>
          </a:xfrm>
          <a:prstGeom prst="rect">
            <a:avLst/>
          </a:prstGeom>
          <a:noFill/>
        </p:spPr>
        <p:txBody>
          <a:bodyPr wrap="square" rtlCol="0">
            <a:spAutoFit/>
          </a:bodyPr>
          <a:lstStyle/>
          <a:p>
            <a:pPr algn="ctr"/>
            <a:r>
              <a:rPr lang="en-US" sz="4400" b="1" dirty="0">
                <a:solidFill>
                  <a:schemeClr val="bg1"/>
                </a:solidFill>
              </a:rPr>
              <a:t>HOME MISSION GRANTS </a:t>
            </a:r>
            <a:endParaRPr lang="en-GB" sz="4400" b="1" dirty="0">
              <a:solidFill>
                <a:schemeClr val="bg1"/>
              </a:solidFill>
            </a:endParaRPr>
          </a:p>
        </p:txBody>
      </p:sp>
    </p:spTree>
    <p:extLst>
      <p:ext uri="{BB962C8B-B14F-4D97-AF65-F5344CB8AC3E}">
        <p14:creationId xmlns:p14="http://schemas.microsoft.com/office/powerpoint/2010/main" val="16840215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4A3EE5-5F7B-D9A8-0219-A7C00C932EC7}"/>
              </a:ext>
            </a:extLst>
          </p:cNvPr>
          <p:cNvSpPr txBox="1">
            <a:spLocks/>
          </p:cNvSpPr>
          <p:nvPr/>
        </p:nvSpPr>
        <p:spPr>
          <a:xfrm>
            <a:off x="4021666" y="897688"/>
            <a:ext cx="6849533" cy="13255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dirty="0">
                <a:solidFill>
                  <a:schemeClr val="bg1"/>
                </a:solidFill>
              </a:rPr>
              <a:t>Home Mission Bank Details</a:t>
            </a:r>
          </a:p>
          <a:p>
            <a:endParaRPr lang="en-GB" dirty="0">
              <a:solidFill>
                <a:schemeClr val="bg1"/>
              </a:solidFill>
            </a:endParaRPr>
          </a:p>
        </p:txBody>
      </p:sp>
      <p:sp>
        <p:nvSpPr>
          <p:cNvPr id="3" name="Content Placeholder 2">
            <a:extLst>
              <a:ext uri="{FF2B5EF4-FFF2-40B4-BE49-F238E27FC236}">
                <a16:creationId xmlns:a16="http://schemas.microsoft.com/office/drawing/2014/main" id="{690164B5-C5F3-4210-9B66-DF6D6FE4A574}"/>
              </a:ext>
            </a:extLst>
          </p:cNvPr>
          <p:cNvSpPr txBox="1">
            <a:spLocks/>
          </p:cNvSpPr>
          <p:nvPr/>
        </p:nvSpPr>
        <p:spPr>
          <a:xfrm>
            <a:off x="2103557" y="1993523"/>
            <a:ext cx="4463845" cy="4283554"/>
          </a:xfrm>
          <a:prstGeom prst="rect">
            <a:avLst/>
          </a:prstGeom>
        </p:spPr>
        <p:txBody>
          <a:bodyPr>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5000"/>
              </a:lnSpc>
              <a:spcAft>
                <a:spcPts val="800"/>
              </a:spcAft>
              <a:buFont typeface="Arial" panose="020B0604020202020204" pitchFamily="34" charset="0"/>
              <a:buNone/>
            </a:pPr>
            <a:r>
              <a:rPr lang="en-GB" sz="2400"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 </a:t>
            </a:r>
          </a:p>
          <a:p>
            <a:pPr marL="0" indent="0" algn="ctr">
              <a:lnSpc>
                <a:spcPct val="115000"/>
              </a:lnSpc>
              <a:spcAft>
                <a:spcPts val="800"/>
              </a:spcAft>
              <a:buFont typeface="Arial" panose="020B0604020202020204" pitchFamily="34" charset="0"/>
              <a:buNone/>
            </a:pPr>
            <a:r>
              <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Account Name: Baptist Union of Great Britain</a:t>
            </a:r>
            <a:endPar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Font typeface="Arial" panose="020B0604020202020204" pitchFamily="34" charset="0"/>
              <a:buNone/>
            </a:pPr>
            <a:r>
              <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(Heart of England B.A. – Home Mission)</a:t>
            </a:r>
            <a:endPar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Font typeface="Arial" panose="020B0604020202020204" pitchFamily="34" charset="0"/>
              <a:buNone/>
            </a:pPr>
            <a:r>
              <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Sort Code: 40-19-35</a:t>
            </a:r>
            <a:endPar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pPr marL="0" indent="0" algn="ctr">
              <a:lnSpc>
                <a:spcPct val="115000"/>
              </a:lnSpc>
              <a:spcAft>
                <a:spcPts val="800"/>
              </a:spcAft>
              <a:buFont typeface="Arial" panose="020B0604020202020204" pitchFamily="34" charset="0"/>
              <a:buNone/>
            </a:pPr>
            <a:r>
              <a:rPr lang="en-GB" b="1" kern="100" dirty="0">
                <a:solidFill>
                  <a:schemeClr val="bg1"/>
                </a:solidFill>
                <a:latin typeface="Aptos" panose="020B0004020202020204" pitchFamily="34" charset="0"/>
                <a:ea typeface="Aptos" panose="020B0004020202020204" pitchFamily="34" charset="0"/>
                <a:cs typeface="Times New Roman" panose="02020603050405020304" pitchFamily="18" charset="0"/>
              </a:rPr>
              <a:t>Acc. No.: 81264079</a:t>
            </a:r>
            <a:endParaRPr lang="en-GB" kern="100" dirty="0">
              <a:solidFill>
                <a:schemeClr val="bg1"/>
              </a:solidFill>
              <a:latin typeface="Aptos" panose="020B0004020202020204" pitchFamily="34" charset="0"/>
              <a:ea typeface="Aptos" panose="020B0004020202020204" pitchFamily="34" charset="0"/>
              <a:cs typeface="Times New Roman" panose="02020603050405020304" pitchFamily="18" charset="0"/>
            </a:endParaRPr>
          </a:p>
          <a:p>
            <a:endParaRPr lang="en-GB" dirty="0">
              <a:solidFill>
                <a:schemeClr val="bg1"/>
              </a:solidFill>
            </a:endParaRPr>
          </a:p>
        </p:txBody>
      </p:sp>
      <p:pic>
        <p:nvPicPr>
          <p:cNvPr id="6" name="Picture 5">
            <a:extLst>
              <a:ext uri="{FF2B5EF4-FFF2-40B4-BE49-F238E27FC236}">
                <a16:creationId xmlns:a16="http://schemas.microsoft.com/office/drawing/2014/main" id="{362C5D55-E6B2-71E1-8D8F-475B8E56E18B}"/>
              </a:ext>
            </a:extLst>
          </p:cNvPr>
          <p:cNvPicPr>
            <a:picLocks noChangeAspect="1"/>
          </p:cNvPicPr>
          <p:nvPr/>
        </p:nvPicPr>
        <p:blipFill>
          <a:blip r:embed="rId2"/>
          <a:stretch>
            <a:fillRect/>
          </a:stretch>
        </p:blipFill>
        <p:spPr>
          <a:xfrm>
            <a:off x="6953149" y="2152347"/>
            <a:ext cx="3747007" cy="3747007"/>
          </a:xfrm>
          <a:prstGeom prst="rect">
            <a:avLst/>
          </a:prstGeom>
        </p:spPr>
      </p:pic>
    </p:spTree>
    <p:extLst>
      <p:ext uri="{BB962C8B-B14F-4D97-AF65-F5344CB8AC3E}">
        <p14:creationId xmlns:p14="http://schemas.microsoft.com/office/powerpoint/2010/main" val="38818660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8C6A5-B0C2-E9FB-A7D5-8A70DEE2B1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90E3C1-55CA-C0D7-B5F8-46C67030FC06}"/>
              </a:ext>
            </a:extLst>
          </p:cNvPr>
          <p:cNvSpPr txBox="1">
            <a:spLocks/>
          </p:cNvSpPr>
          <p:nvPr/>
        </p:nvSpPr>
        <p:spPr>
          <a:xfrm>
            <a:off x="3568290" y="2262199"/>
            <a:ext cx="6706448" cy="457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b="1" dirty="0">
                <a:solidFill>
                  <a:schemeClr val="bg1"/>
                </a:solidFill>
              </a:rPr>
              <a:t>FAMILY SOLUTION LOAN</a:t>
            </a:r>
          </a:p>
          <a:p>
            <a:endParaRPr lang="en-GB" dirty="0">
              <a:solidFill>
                <a:schemeClr val="bg1"/>
              </a:solidFill>
            </a:endParaRPr>
          </a:p>
        </p:txBody>
      </p:sp>
    </p:spTree>
    <p:extLst>
      <p:ext uri="{BB962C8B-B14F-4D97-AF65-F5344CB8AC3E}">
        <p14:creationId xmlns:p14="http://schemas.microsoft.com/office/powerpoint/2010/main" val="321754093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F6EE39-5D3C-F9AD-A2F7-974354D4595C}"/>
              </a:ext>
            </a:extLst>
          </p:cNvPr>
          <p:cNvSpPr>
            <a:spLocks noGrp="1"/>
          </p:cNvSpPr>
          <p:nvPr>
            <p:ph type="title"/>
          </p:nvPr>
        </p:nvSpPr>
        <p:spPr>
          <a:xfrm>
            <a:off x="3945466" y="365125"/>
            <a:ext cx="7408333" cy="1325563"/>
          </a:xfrm>
        </p:spPr>
        <p:txBody>
          <a:bodyPr/>
          <a:lstStyle/>
          <a:p>
            <a:r>
              <a:rPr lang="en-GB" b="1" dirty="0">
                <a:solidFill>
                  <a:schemeClr val="bg1"/>
                </a:solidFill>
              </a:rPr>
              <a:t>RESOLUTIONS </a:t>
            </a:r>
          </a:p>
        </p:txBody>
      </p:sp>
      <p:sp>
        <p:nvSpPr>
          <p:cNvPr id="3" name="Content Placeholder 2">
            <a:extLst>
              <a:ext uri="{FF2B5EF4-FFF2-40B4-BE49-F238E27FC236}">
                <a16:creationId xmlns:a16="http://schemas.microsoft.com/office/drawing/2014/main" id="{80983060-E998-76AC-863E-3CBF114A02C5}"/>
              </a:ext>
            </a:extLst>
          </p:cNvPr>
          <p:cNvSpPr>
            <a:spLocks noGrp="1"/>
          </p:cNvSpPr>
          <p:nvPr>
            <p:ph idx="1"/>
          </p:nvPr>
        </p:nvSpPr>
        <p:spPr>
          <a:xfrm>
            <a:off x="3386666" y="1825625"/>
            <a:ext cx="7967133" cy="4351338"/>
          </a:xfrm>
        </p:spPr>
        <p:txBody>
          <a:bodyPr>
            <a:normAutofit lnSpcReduction="10000"/>
          </a:bodyPr>
          <a:lstStyle/>
          <a:p>
            <a:pPr marL="0" indent="0">
              <a:buNone/>
            </a:pPr>
            <a:r>
              <a:rPr lang="en-GB" sz="3600" b="1" u="sng" dirty="0">
                <a:solidFill>
                  <a:schemeClr val="bg1"/>
                </a:solidFill>
              </a:rPr>
              <a:t>Annual Report and Financial Statement</a:t>
            </a:r>
          </a:p>
          <a:p>
            <a:pPr marL="0" indent="0">
              <a:buNone/>
            </a:pPr>
            <a:r>
              <a:rPr lang="en-GB" sz="3200" i="1" dirty="0">
                <a:solidFill>
                  <a:schemeClr val="bg1"/>
                </a:solidFill>
              </a:rPr>
              <a:t>That we receive the Annual Report and Financial Statement for year ending 31</a:t>
            </a:r>
            <a:r>
              <a:rPr lang="en-GB" sz="3200" i="1" baseline="30000" dirty="0">
                <a:solidFill>
                  <a:schemeClr val="bg1"/>
                </a:solidFill>
              </a:rPr>
              <a:t>st</a:t>
            </a:r>
            <a:r>
              <a:rPr lang="en-GB" sz="3200" i="1" dirty="0">
                <a:solidFill>
                  <a:schemeClr val="bg1"/>
                </a:solidFill>
              </a:rPr>
              <a:t> Dec 2025</a:t>
            </a:r>
          </a:p>
          <a:p>
            <a:pPr marL="0" indent="0">
              <a:buNone/>
            </a:pPr>
            <a:endParaRPr lang="en-GB" dirty="0">
              <a:solidFill>
                <a:schemeClr val="bg1"/>
              </a:solidFill>
            </a:endParaRPr>
          </a:p>
          <a:p>
            <a:pPr marL="0" indent="0">
              <a:buNone/>
            </a:pPr>
            <a:r>
              <a:rPr lang="en-GB" sz="3600" b="1" u="sng" dirty="0">
                <a:solidFill>
                  <a:schemeClr val="bg1"/>
                </a:solidFill>
              </a:rPr>
              <a:t>Appointment of Auditor</a:t>
            </a:r>
            <a:endParaRPr lang="en-GB" sz="3600" u="sng" dirty="0">
              <a:solidFill>
                <a:schemeClr val="bg1"/>
              </a:solidFill>
            </a:endParaRPr>
          </a:p>
          <a:p>
            <a:pPr marL="0" indent="0">
              <a:buNone/>
            </a:pPr>
            <a:r>
              <a:rPr lang="en-GB" sz="3200" i="1" dirty="0">
                <a:solidFill>
                  <a:schemeClr val="bg1"/>
                </a:solidFill>
              </a:rPr>
              <a:t>That we appoint Macintyre Hudson to complete the audit for 2026 in 2027. </a:t>
            </a:r>
            <a:endParaRPr lang="en-GB" sz="3200" dirty="0">
              <a:solidFill>
                <a:schemeClr val="bg1"/>
              </a:solidFill>
            </a:endParaRPr>
          </a:p>
          <a:p>
            <a:endParaRPr lang="en-GB" dirty="0">
              <a:solidFill>
                <a:schemeClr val="bg1"/>
              </a:solidFill>
            </a:endParaRPr>
          </a:p>
        </p:txBody>
      </p:sp>
    </p:spTree>
    <p:extLst>
      <p:ext uri="{BB962C8B-B14F-4D97-AF65-F5344CB8AC3E}">
        <p14:creationId xmlns:p14="http://schemas.microsoft.com/office/powerpoint/2010/main" val="199353304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CE73EB-3820-659C-2941-968B6FEFC0ED}"/>
              </a:ext>
            </a:extLst>
          </p:cNvPr>
          <p:cNvSpPr>
            <a:spLocks noGrp="1"/>
          </p:cNvSpPr>
          <p:nvPr>
            <p:ph type="title"/>
          </p:nvPr>
        </p:nvSpPr>
        <p:spPr>
          <a:xfrm>
            <a:off x="4148666" y="365125"/>
            <a:ext cx="7205133" cy="1325563"/>
          </a:xfrm>
        </p:spPr>
        <p:txBody>
          <a:bodyPr/>
          <a:lstStyle/>
          <a:p>
            <a:r>
              <a:rPr lang="en-US" b="1" dirty="0">
                <a:solidFill>
                  <a:schemeClr val="bg1"/>
                </a:solidFill>
              </a:rPr>
              <a:t>RESOLUTION </a:t>
            </a:r>
            <a:endParaRPr lang="en-GB" dirty="0">
              <a:solidFill>
                <a:schemeClr val="bg1"/>
              </a:solidFill>
            </a:endParaRPr>
          </a:p>
        </p:txBody>
      </p:sp>
      <p:sp>
        <p:nvSpPr>
          <p:cNvPr id="3" name="Content Placeholder 2">
            <a:extLst>
              <a:ext uri="{FF2B5EF4-FFF2-40B4-BE49-F238E27FC236}">
                <a16:creationId xmlns:a16="http://schemas.microsoft.com/office/drawing/2014/main" id="{7AEFB055-8E64-1AC7-6059-15BECBDB9D56}"/>
              </a:ext>
            </a:extLst>
          </p:cNvPr>
          <p:cNvSpPr>
            <a:spLocks noGrp="1"/>
          </p:cNvSpPr>
          <p:nvPr>
            <p:ph idx="1"/>
          </p:nvPr>
        </p:nvSpPr>
        <p:spPr>
          <a:xfrm>
            <a:off x="3445932" y="1825625"/>
            <a:ext cx="7907867" cy="4351338"/>
          </a:xfrm>
        </p:spPr>
        <p:txBody>
          <a:bodyPr>
            <a:normAutofit lnSpcReduction="10000"/>
          </a:bodyPr>
          <a:lstStyle/>
          <a:p>
            <a:pPr marL="0" indent="0">
              <a:buNone/>
            </a:pPr>
            <a:r>
              <a:rPr lang="en-GB" sz="3600" b="1" dirty="0">
                <a:solidFill>
                  <a:schemeClr val="bg1"/>
                </a:solidFill>
              </a:rPr>
              <a:t>Reappointment of the Moderator of the Association and Board of Trustees.  </a:t>
            </a:r>
          </a:p>
          <a:p>
            <a:pPr marL="0" indent="0">
              <a:buNone/>
            </a:pPr>
            <a:r>
              <a:rPr lang="en-GB" sz="3600" i="1" dirty="0">
                <a:solidFill>
                  <a:schemeClr val="bg1"/>
                </a:solidFill>
              </a:rPr>
              <a:t>The Board of Trustees commend the current Moderator, Mrs Judith Miller to the Association for   re-appointment for a further three years’ service.  Her profile was circulated prior to this meeting. </a:t>
            </a:r>
          </a:p>
        </p:txBody>
      </p:sp>
    </p:spTree>
    <p:extLst>
      <p:ext uri="{BB962C8B-B14F-4D97-AF65-F5344CB8AC3E}">
        <p14:creationId xmlns:p14="http://schemas.microsoft.com/office/powerpoint/2010/main" val="441507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D81AF-7057-9370-EA0F-E5EB05E68BE1}"/>
              </a:ext>
            </a:extLst>
          </p:cNvPr>
          <p:cNvSpPr>
            <a:spLocks noGrp="1"/>
          </p:cNvSpPr>
          <p:nvPr>
            <p:ph type="title"/>
          </p:nvPr>
        </p:nvSpPr>
        <p:spPr>
          <a:xfrm>
            <a:off x="3412066" y="365125"/>
            <a:ext cx="7941733" cy="1325563"/>
          </a:xfrm>
        </p:spPr>
        <p:txBody>
          <a:bodyPr>
            <a:normAutofit fontScale="90000"/>
          </a:bodyPr>
          <a:lstStyle/>
          <a:p>
            <a:br>
              <a:rPr lang="en-GB" b="1" dirty="0">
                <a:solidFill>
                  <a:schemeClr val="bg1"/>
                </a:solidFill>
              </a:rPr>
            </a:br>
            <a:r>
              <a:rPr lang="en-GB" b="1" dirty="0">
                <a:solidFill>
                  <a:schemeClr val="bg1"/>
                </a:solidFill>
              </a:rPr>
              <a:t>MINUTES of 2025</a:t>
            </a:r>
            <a:br>
              <a:rPr lang="en-GB" b="1" dirty="0">
                <a:solidFill>
                  <a:schemeClr val="bg1"/>
                </a:solidFill>
              </a:rPr>
            </a:br>
            <a:r>
              <a:rPr lang="en-GB" b="1" dirty="0">
                <a:solidFill>
                  <a:schemeClr val="bg1"/>
                </a:solidFill>
              </a:rPr>
              <a:t>ANNUAL GENERAL MEETING </a:t>
            </a:r>
            <a:br>
              <a:rPr lang="en-GB" dirty="0">
                <a:solidFill>
                  <a:schemeClr val="bg1"/>
                </a:solidFill>
              </a:rPr>
            </a:br>
            <a:endParaRPr lang="en-GB" dirty="0">
              <a:solidFill>
                <a:schemeClr val="bg1"/>
              </a:solidFill>
            </a:endParaRPr>
          </a:p>
        </p:txBody>
      </p:sp>
      <p:sp>
        <p:nvSpPr>
          <p:cNvPr id="3" name="Content Placeholder 2">
            <a:extLst>
              <a:ext uri="{FF2B5EF4-FFF2-40B4-BE49-F238E27FC236}">
                <a16:creationId xmlns:a16="http://schemas.microsoft.com/office/drawing/2014/main" id="{A0D37121-8052-D03E-5851-4B582964C3D8}"/>
              </a:ext>
            </a:extLst>
          </p:cNvPr>
          <p:cNvSpPr>
            <a:spLocks noGrp="1"/>
          </p:cNvSpPr>
          <p:nvPr>
            <p:ph idx="1"/>
          </p:nvPr>
        </p:nvSpPr>
        <p:spPr>
          <a:xfrm>
            <a:off x="3183466" y="1825625"/>
            <a:ext cx="8170333" cy="4351338"/>
          </a:xfrm>
        </p:spPr>
        <p:txBody>
          <a:bodyPr>
            <a:normAutofit fontScale="92500" lnSpcReduction="20000"/>
          </a:bodyPr>
          <a:lstStyle/>
          <a:p>
            <a:endParaRPr lang="en-GB" dirty="0">
              <a:solidFill>
                <a:schemeClr val="bg1"/>
              </a:solidFill>
            </a:endParaRPr>
          </a:p>
          <a:p>
            <a:pPr marL="0" indent="0">
              <a:buNone/>
            </a:pPr>
            <a:r>
              <a:rPr lang="en-GB" dirty="0">
                <a:solidFill>
                  <a:schemeClr val="bg1"/>
                </a:solidFill>
              </a:rPr>
              <a:t>Minutes of the AGM held on 6</a:t>
            </a:r>
            <a:r>
              <a:rPr lang="en-GB" baseline="30000" dirty="0">
                <a:solidFill>
                  <a:schemeClr val="bg1"/>
                </a:solidFill>
              </a:rPr>
              <a:t>th</a:t>
            </a:r>
            <a:r>
              <a:rPr lang="en-GB" dirty="0">
                <a:solidFill>
                  <a:schemeClr val="bg1"/>
                </a:solidFill>
              </a:rPr>
              <a:t> July 2025 at Birmingham Central Baptist Church.</a:t>
            </a:r>
            <a:r>
              <a:rPr lang="en-GB" b="1" dirty="0">
                <a:solidFill>
                  <a:schemeClr val="bg1"/>
                </a:solidFill>
              </a:rPr>
              <a:t> </a:t>
            </a:r>
          </a:p>
          <a:p>
            <a:pPr marL="0" indent="0">
              <a:buNone/>
            </a:pPr>
            <a:endParaRPr lang="en-GB" b="1" dirty="0">
              <a:solidFill>
                <a:schemeClr val="bg1"/>
              </a:solidFill>
            </a:endParaRPr>
          </a:p>
          <a:p>
            <a:pPr marL="0" indent="0">
              <a:buNone/>
            </a:pPr>
            <a:r>
              <a:rPr lang="en-GB" b="1" dirty="0">
                <a:solidFill>
                  <a:schemeClr val="bg1"/>
                </a:solidFill>
              </a:rPr>
              <a:t>Key actions AGM 2025</a:t>
            </a:r>
          </a:p>
          <a:p>
            <a:pPr marL="0" indent="0">
              <a:buNone/>
            </a:pPr>
            <a:br>
              <a:rPr lang="en-GB" b="1" dirty="0">
                <a:solidFill>
                  <a:schemeClr val="bg1"/>
                </a:solidFill>
              </a:rPr>
            </a:br>
            <a:r>
              <a:rPr lang="en-GB" dirty="0">
                <a:solidFill>
                  <a:schemeClr val="bg1"/>
                </a:solidFill>
              </a:rPr>
              <a:t>Recognition of changes to the Board of Trustees</a:t>
            </a:r>
          </a:p>
          <a:p>
            <a:pPr marL="0" indent="0">
              <a:buNone/>
            </a:pPr>
            <a:r>
              <a:rPr lang="en-GB" dirty="0">
                <a:solidFill>
                  <a:schemeClr val="bg1"/>
                </a:solidFill>
              </a:rPr>
              <a:t>Recognition of changes to churches in membership</a:t>
            </a:r>
          </a:p>
          <a:p>
            <a:pPr marL="0" indent="0">
              <a:buNone/>
            </a:pPr>
            <a:r>
              <a:rPr lang="en-GB" dirty="0">
                <a:solidFill>
                  <a:schemeClr val="bg1"/>
                </a:solidFill>
              </a:rPr>
              <a:t>Acceptance of Report and Financial Statements for ye 31.12.2024</a:t>
            </a:r>
          </a:p>
          <a:p>
            <a:pPr marL="0" indent="0">
              <a:buNone/>
            </a:pPr>
            <a:r>
              <a:rPr lang="en-GB" dirty="0">
                <a:solidFill>
                  <a:schemeClr val="bg1"/>
                </a:solidFill>
              </a:rPr>
              <a:t>Reappointment of Auditors</a:t>
            </a:r>
          </a:p>
        </p:txBody>
      </p:sp>
    </p:spTree>
    <p:extLst>
      <p:ext uri="{BB962C8B-B14F-4D97-AF65-F5344CB8AC3E}">
        <p14:creationId xmlns:p14="http://schemas.microsoft.com/office/powerpoint/2010/main" val="2876223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EF4FFA-FD2A-34EC-C3B4-9718BA3C2027}"/>
              </a:ext>
            </a:extLst>
          </p:cNvPr>
          <p:cNvSpPr>
            <a:spLocks noGrp="1"/>
          </p:cNvSpPr>
          <p:nvPr>
            <p:ph type="title"/>
          </p:nvPr>
        </p:nvSpPr>
        <p:spPr>
          <a:xfrm>
            <a:off x="3818466" y="365125"/>
            <a:ext cx="7535333" cy="1325563"/>
          </a:xfrm>
        </p:spPr>
        <p:txBody>
          <a:bodyPr/>
          <a:lstStyle/>
          <a:p>
            <a:r>
              <a:rPr lang="en-GB" b="1" dirty="0">
                <a:solidFill>
                  <a:schemeClr val="bg1"/>
                </a:solidFill>
              </a:rPr>
              <a:t>BOARD OF TRUSTEES UPDATE</a:t>
            </a:r>
          </a:p>
        </p:txBody>
      </p:sp>
      <p:sp>
        <p:nvSpPr>
          <p:cNvPr id="3" name="Content Placeholder 2">
            <a:extLst>
              <a:ext uri="{FF2B5EF4-FFF2-40B4-BE49-F238E27FC236}">
                <a16:creationId xmlns:a16="http://schemas.microsoft.com/office/drawing/2014/main" id="{44B3E4A4-6622-A94B-E2ED-E9AD6EE72D0A}"/>
              </a:ext>
            </a:extLst>
          </p:cNvPr>
          <p:cNvSpPr>
            <a:spLocks noGrp="1"/>
          </p:cNvSpPr>
          <p:nvPr>
            <p:ph idx="1"/>
          </p:nvPr>
        </p:nvSpPr>
        <p:spPr>
          <a:xfrm>
            <a:off x="3818466" y="1825625"/>
            <a:ext cx="7535333" cy="4351338"/>
          </a:xfrm>
        </p:spPr>
        <p:txBody>
          <a:bodyPr>
            <a:normAutofit/>
          </a:bodyPr>
          <a:lstStyle/>
          <a:p>
            <a:pPr marL="0" indent="0">
              <a:buNone/>
            </a:pPr>
            <a:r>
              <a:rPr lang="en-GB" b="1" dirty="0">
                <a:solidFill>
                  <a:schemeClr val="bg1"/>
                </a:solidFill>
              </a:rPr>
              <a:t>Retiring Trustees (2025-2026)</a:t>
            </a:r>
          </a:p>
          <a:p>
            <a:pPr marL="0" indent="0">
              <a:buNone/>
            </a:pPr>
            <a:r>
              <a:rPr lang="en-GB" dirty="0">
                <a:solidFill>
                  <a:schemeClr val="bg1"/>
                </a:solidFill>
              </a:rPr>
              <a:t>Rev Amy Wearing, Mrs Joanne Green, Rev Denise Dobie </a:t>
            </a:r>
          </a:p>
          <a:p>
            <a:pPr marL="0" indent="0">
              <a:buNone/>
            </a:pPr>
            <a:endParaRPr lang="en-GB" b="1" dirty="0">
              <a:solidFill>
                <a:schemeClr val="bg1"/>
              </a:solidFill>
            </a:endParaRPr>
          </a:p>
          <a:p>
            <a:pPr marL="0" indent="0">
              <a:buNone/>
            </a:pPr>
            <a:r>
              <a:rPr lang="en-GB" b="1" dirty="0">
                <a:solidFill>
                  <a:schemeClr val="bg1"/>
                </a:solidFill>
              </a:rPr>
              <a:t>New Recruits (2025- 2026)</a:t>
            </a:r>
          </a:p>
          <a:p>
            <a:pPr marL="0" indent="0">
              <a:buNone/>
            </a:pPr>
            <a:r>
              <a:rPr lang="en-GB" dirty="0">
                <a:solidFill>
                  <a:schemeClr val="bg1"/>
                </a:solidFill>
              </a:rPr>
              <a:t>Rev Simon Jay –Safeguarding Trustee</a:t>
            </a:r>
          </a:p>
          <a:p>
            <a:pPr marL="0" indent="0">
              <a:buNone/>
            </a:pPr>
            <a:r>
              <a:rPr lang="en-GB" dirty="0">
                <a:solidFill>
                  <a:schemeClr val="bg1"/>
                </a:solidFill>
              </a:rPr>
              <a:t>Rev Claire Ord, Ms Zoeta Brown, </a:t>
            </a:r>
          </a:p>
          <a:p>
            <a:pPr marL="0" indent="0">
              <a:buNone/>
            </a:pPr>
            <a:endParaRPr lang="en-GB" b="1" dirty="0">
              <a:solidFill>
                <a:schemeClr val="bg1"/>
              </a:solidFill>
            </a:endParaRPr>
          </a:p>
        </p:txBody>
      </p:sp>
    </p:spTree>
    <p:extLst>
      <p:ext uri="{BB962C8B-B14F-4D97-AF65-F5344CB8AC3E}">
        <p14:creationId xmlns:p14="http://schemas.microsoft.com/office/powerpoint/2010/main" val="40246611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A2931-9B20-1119-B508-3CD147C215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5375C8-880D-47D3-7C66-DC8FEC0705F9}"/>
              </a:ext>
            </a:extLst>
          </p:cNvPr>
          <p:cNvSpPr>
            <a:spLocks noGrp="1"/>
          </p:cNvSpPr>
          <p:nvPr>
            <p:ph type="title"/>
          </p:nvPr>
        </p:nvSpPr>
        <p:spPr>
          <a:xfrm>
            <a:off x="3683000" y="365125"/>
            <a:ext cx="7670800" cy="1325563"/>
          </a:xfrm>
        </p:spPr>
        <p:txBody>
          <a:bodyPr/>
          <a:lstStyle/>
          <a:p>
            <a:r>
              <a:rPr lang="en-GB" b="1" dirty="0">
                <a:solidFill>
                  <a:schemeClr val="bg1"/>
                </a:solidFill>
              </a:rPr>
              <a:t>STAFF CHANGES</a:t>
            </a:r>
          </a:p>
        </p:txBody>
      </p:sp>
      <p:sp>
        <p:nvSpPr>
          <p:cNvPr id="3" name="Content Placeholder 2">
            <a:extLst>
              <a:ext uri="{FF2B5EF4-FFF2-40B4-BE49-F238E27FC236}">
                <a16:creationId xmlns:a16="http://schemas.microsoft.com/office/drawing/2014/main" id="{0BB22D82-3812-0170-D9A2-6ADEC0BAD910}"/>
              </a:ext>
            </a:extLst>
          </p:cNvPr>
          <p:cNvSpPr>
            <a:spLocks noGrp="1"/>
          </p:cNvSpPr>
          <p:nvPr>
            <p:ph idx="1"/>
          </p:nvPr>
        </p:nvSpPr>
        <p:spPr>
          <a:xfrm>
            <a:off x="3683000" y="1825625"/>
            <a:ext cx="7670800" cy="4351338"/>
          </a:xfrm>
        </p:spPr>
        <p:txBody>
          <a:bodyPr>
            <a:normAutofit/>
          </a:bodyPr>
          <a:lstStyle/>
          <a:p>
            <a:pPr marL="0" indent="0">
              <a:buNone/>
            </a:pPr>
            <a:r>
              <a:rPr lang="en-GB" b="1" dirty="0">
                <a:solidFill>
                  <a:schemeClr val="bg1"/>
                </a:solidFill>
              </a:rPr>
              <a:t>Retirement</a:t>
            </a:r>
          </a:p>
          <a:p>
            <a:pPr marL="0" indent="0">
              <a:buNone/>
            </a:pPr>
            <a:r>
              <a:rPr lang="en-GB" dirty="0">
                <a:solidFill>
                  <a:schemeClr val="bg1"/>
                </a:solidFill>
              </a:rPr>
              <a:t>Rev Neil Le Tissier</a:t>
            </a:r>
          </a:p>
          <a:p>
            <a:pPr marL="0" indent="0">
              <a:buNone/>
            </a:pPr>
            <a:r>
              <a:rPr lang="en-GB" b="1" dirty="0">
                <a:solidFill>
                  <a:schemeClr val="bg1"/>
                </a:solidFill>
              </a:rPr>
              <a:t>Changes</a:t>
            </a:r>
          </a:p>
          <a:p>
            <a:pPr marL="0" indent="0">
              <a:buNone/>
            </a:pPr>
            <a:r>
              <a:rPr lang="en-GB" dirty="0">
                <a:solidFill>
                  <a:schemeClr val="bg1"/>
                </a:solidFill>
              </a:rPr>
              <a:t>Rev Dr Denise Dobie appointed RM part-time for two years</a:t>
            </a:r>
          </a:p>
          <a:p>
            <a:pPr marL="0" indent="0">
              <a:buNone/>
            </a:pPr>
            <a:r>
              <a:rPr lang="en-GB" dirty="0">
                <a:solidFill>
                  <a:schemeClr val="bg1"/>
                </a:solidFill>
              </a:rPr>
              <a:t>Ms Karen Martindale reduced hours and new role of Trust and Property officer </a:t>
            </a:r>
          </a:p>
          <a:p>
            <a:pPr marL="0" indent="0">
              <a:buNone/>
            </a:pPr>
            <a:r>
              <a:rPr lang="en-GB" dirty="0">
                <a:solidFill>
                  <a:schemeClr val="bg1"/>
                </a:solidFill>
              </a:rPr>
              <a:t>Mr Sarb Thapar appointed Association Administrator part-time temporary</a:t>
            </a:r>
          </a:p>
        </p:txBody>
      </p:sp>
    </p:spTree>
    <p:extLst>
      <p:ext uri="{BB962C8B-B14F-4D97-AF65-F5344CB8AC3E}">
        <p14:creationId xmlns:p14="http://schemas.microsoft.com/office/powerpoint/2010/main" val="30781768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8D9A8-5D4E-8C95-8D07-648230D55AD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8539D7-208E-7145-F767-A89A28B13753}"/>
              </a:ext>
            </a:extLst>
          </p:cNvPr>
          <p:cNvSpPr>
            <a:spLocks noGrp="1"/>
          </p:cNvSpPr>
          <p:nvPr>
            <p:ph type="title"/>
          </p:nvPr>
        </p:nvSpPr>
        <p:spPr>
          <a:xfrm>
            <a:off x="3725332" y="365125"/>
            <a:ext cx="7628467" cy="1325563"/>
          </a:xfrm>
        </p:spPr>
        <p:txBody>
          <a:bodyPr/>
          <a:lstStyle/>
          <a:p>
            <a:r>
              <a:rPr lang="en-GB" b="1" dirty="0">
                <a:solidFill>
                  <a:schemeClr val="bg1"/>
                </a:solidFill>
              </a:rPr>
              <a:t>CHURCH UPDATE</a:t>
            </a:r>
          </a:p>
        </p:txBody>
      </p:sp>
      <p:sp>
        <p:nvSpPr>
          <p:cNvPr id="3" name="Content Placeholder 2">
            <a:extLst>
              <a:ext uri="{FF2B5EF4-FFF2-40B4-BE49-F238E27FC236}">
                <a16:creationId xmlns:a16="http://schemas.microsoft.com/office/drawing/2014/main" id="{E55C1225-E7E4-4928-FB90-A00765B9E103}"/>
              </a:ext>
            </a:extLst>
          </p:cNvPr>
          <p:cNvSpPr>
            <a:spLocks noGrp="1"/>
          </p:cNvSpPr>
          <p:nvPr>
            <p:ph idx="1"/>
          </p:nvPr>
        </p:nvSpPr>
        <p:spPr>
          <a:xfrm>
            <a:off x="3725332" y="1825625"/>
            <a:ext cx="7628467" cy="4351338"/>
          </a:xfrm>
        </p:spPr>
        <p:txBody>
          <a:bodyPr>
            <a:normAutofit lnSpcReduction="10000"/>
          </a:bodyPr>
          <a:lstStyle/>
          <a:p>
            <a:pPr marL="0" indent="0">
              <a:buNone/>
            </a:pPr>
            <a:r>
              <a:rPr lang="en-GB" b="1" dirty="0">
                <a:solidFill>
                  <a:schemeClr val="bg1"/>
                </a:solidFill>
              </a:rPr>
              <a:t>Church Membership</a:t>
            </a:r>
          </a:p>
          <a:p>
            <a:pPr marL="0" indent="0">
              <a:buNone/>
            </a:pPr>
            <a:r>
              <a:rPr lang="en-GB" dirty="0">
                <a:solidFill>
                  <a:schemeClr val="bg1"/>
                </a:solidFill>
              </a:rPr>
              <a:t>150 churches in membership</a:t>
            </a:r>
          </a:p>
          <a:p>
            <a:pPr marL="0" indent="0">
              <a:buNone/>
            </a:pPr>
            <a:r>
              <a:rPr lang="en-GB" dirty="0">
                <a:solidFill>
                  <a:schemeClr val="bg1"/>
                </a:solidFill>
              </a:rPr>
              <a:t>1 Associate member church</a:t>
            </a:r>
          </a:p>
          <a:p>
            <a:pPr marL="0" indent="0">
              <a:buNone/>
            </a:pPr>
            <a:r>
              <a:rPr lang="en-GB" dirty="0">
                <a:solidFill>
                  <a:schemeClr val="bg1"/>
                </a:solidFill>
              </a:rPr>
              <a:t>Several Pioneering churches and projects</a:t>
            </a:r>
          </a:p>
          <a:p>
            <a:pPr marL="0" indent="0">
              <a:buNone/>
            </a:pPr>
            <a:endParaRPr lang="en-GB" dirty="0">
              <a:solidFill>
                <a:schemeClr val="bg1"/>
              </a:solidFill>
            </a:endParaRPr>
          </a:p>
          <a:p>
            <a:pPr marL="0" indent="0">
              <a:buNone/>
            </a:pPr>
            <a:r>
              <a:rPr lang="en-GB" dirty="0">
                <a:solidFill>
                  <a:schemeClr val="bg1"/>
                </a:solidFill>
              </a:rPr>
              <a:t>Grace Community Church, Tipton and Cedar Church, Kingstanding had been ‘churches in fellowship’ with HEBA, but not in membership, for several years. They have now withdrawn from fellowship. </a:t>
            </a:r>
          </a:p>
          <a:p>
            <a:pPr marL="0" indent="0">
              <a:buNone/>
            </a:pPr>
            <a:endParaRPr lang="en-GB" dirty="0">
              <a:solidFill>
                <a:schemeClr val="bg1"/>
              </a:solidFill>
            </a:endParaRPr>
          </a:p>
        </p:txBody>
      </p:sp>
    </p:spTree>
    <p:extLst>
      <p:ext uri="{BB962C8B-B14F-4D97-AF65-F5344CB8AC3E}">
        <p14:creationId xmlns:p14="http://schemas.microsoft.com/office/powerpoint/2010/main" val="577041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42EA53-5C93-6C8F-E5E4-A880AF0489C9}"/>
              </a:ext>
            </a:extLst>
          </p:cNvPr>
          <p:cNvSpPr>
            <a:spLocks noGrp="1"/>
          </p:cNvSpPr>
          <p:nvPr>
            <p:ph type="title"/>
          </p:nvPr>
        </p:nvSpPr>
        <p:spPr>
          <a:xfrm>
            <a:off x="3852332" y="365125"/>
            <a:ext cx="7501467" cy="1325563"/>
          </a:xfrm>
        </p:spPr>
        <p:txBody>
          <a:bodyPr>
            <a:normAutofit fontScale="90000"/>
          </a:bodyPr>
          <a:lstStyle/>
          <a:p>
            <a:br>
              <a:rPr lang="en-GB" b="1" dirty="0">
                <a:solidFill>
                  <a:schemeClr val="bg1"/>
                </a:solidFill>
              </a:rPr>
            </a:br>
            <a:r>
              <a:rPr lang="en-GB" b="1" dirty="0">
                <a:solidFill>
                  <a:schemeClr val="bg1"/>
                </a:solidFill>
              </a:rPr>
              <a:t>TRUSTEE RECRUITMENT</a:t>
            </a:r>
            <a:br>
              <a:rPr lang="en-GB" dirty="0">
                <a:solidFill>
                  <a:schemeClr val="bg1"/>
                </a:solidFill>
              </a:rPr>
            </a:br>
            <a:endParaRPr lang="en-GB" dirty="0">
              <a:solidFill>
                <a:schemeClr val="bg1"/>
              </a:solidFill>
            </a:endParaRPr>
          </a:p>
        </p:txBody>
      </p:sp>
      <p:sp>
        <p:nvSpPr>
          <p:cNvPr id="3" name="Content Placeholder 2">
            <a:extLst>
              <a:ext uri="{FF2B5EF4-FFF2-40B4-BE49-F238E27FC236}">
                <a16:creationId xmlns:a16="http://schemas.microsoft.com/office/drawing/2014/main" id="{F436BA8E-3140-6834-59EF-2274F9F0CBA7}"/>
              </a:ext>
            </a:extLst>
          </p:cNvPr>
          <p:cNvSpPr>
            <a:spLocks noGrp="1"/>
          </p:cNvSpPr>
          <p:nvPr>
            <p:ph idx="1"/>
          </p:nvPr>
        </p:nvSpPr>
        <p:spPr>
          <a:xfrm>
            <a:off x="3852332" y="1825625"/>
            <a:ext cx="7501467" cy="4351338"/>
          </a:xfrm>
        </p:spPr>
        <p:txBody>
          <a:bodyPr/>
          <a:lstStyle/>
          <a:p>
            <a:pPr marL="0" indent="0">
              <a:buNone/>
            </a:pPr>
            <a:r>
              <a:rPr lang="en-GB" dirty="0">
                <a:solidFill>
                  <a:schemeClr val="bg1"/>
                </a:solidFill>
              </a:rPr>
              <a:t>We continue to seek those willing to stand as trustees with:</a:t>
            </a:r>
          </a:p>
          <a:p>
            <a:pPr lvl="1"/>
            <a:r>
              <a:rPr lang="en-GB" sz="2800" dirty="0">
                <a:solidFill>
                  <a:schemeClr val="bg1"/>
                </a:solidFill>
              </a:rPr>
              <a:t>Legal expertise and experience </a:t>
            </a:r>
          </a:p>
          <a:p>
            <a:pPr lvl="1"/>
            <a:r>
              <a:rPr lang="en-GB" sz="2800" dirty="0">
                <a:solidFill>
                  <a:schemeClr val="bg1"/>
                </a:solidFill>
              </a:rPr>
              <a:t>Experience and enthusiasm for working with Young People and Young Adults</a:t>
            </a:r>
          </a:p>
          <a:p>
            <a:pPr lvl="1"/>
            <a:r>
              <a:rPr lang="en-GB" sz="2800" dirty="0">
                <a:solidFill>
                  <a:schemeClr val="bg1"/>
                </a:solidFill>
              </a:rPr>
              <a:t>A passion to serve</a:t>
            </a:r>
          </a:p>
          <a:p>
            <a:pPr marL="0" indent="0">
              <a:buNone/>
            </a:pPr>
            <a:endParaRPr lang="en-GB" dirty="0">
              <a:solidFill>
                <a:schemeClr val="bg1"/>
              </a:solidFill>
            </a:endParaRPr>
          </a:p>
          <a:p>
            <a:pPr marL="0" indent="0">
              <a:buNone/>
            </a:pPr>
            <a:r>
              <a:rPr lang="en-GB" dirty="0">
                <a:solidFill>
                  <a:schemeClr val="bg1"/>
                </a:solidFill>
              </a:rPr>
              <a:t>Please contact </a:t>
            </a:r>
          </a:p>
          <a:p>
            <a:pPr marL="0" indent="0">
              <a:buNone/>
            </a:pPr>
            <a:r>
              <a:rPr lang="nn-NO" dirty="0">
                <a:solidFill>
                  <a:schemeClr val="bg1"/>
                </a:solidFill>
                <a:hlinkClick r:id="rId2">
                  <a:extLst>
                    <a:ext uri="{A12FA001-AC4F-418D-AE19-62706E023703}">
                      <ahyp:hlinkClr xmlns:ahyp="http://schemas.microsoft.com/office/drawing/2018/hyperlinkcolor" val="tx"/>
                    </a:ext>
                  </a:extLst>
                </a:hlinkClick>
              </a:rPr>
              <a:t>Moderator@baptist-heartofengland.org</a:t>
            </a:r>
            <a:endParaRPr lang="nn-NO" dirty="0">
              <a:solidFill>
                <a:schemeClr val="bg1"/>
              </a:solidFill>
            </a:endParaRPr>
          </a:p>
          <a:p>
            <a:pPr marL="0" indent="0">
              <a:buNone/>
            </a:pPr>
            <a:endParaRPr lang="en-GB" dirty="0">
              <a:solidFill>
                <a:schemeClr val="bg1"/>
              </a:solidFill>
            </a:endParaRPr>
          </a:p>
        </p:txBody>
      </p:sp>
    </p:spTree>
    <p:extLst>
      <p:ext uri="{BB962C8B-B14F-4D97-AF65-F5344CB8AC3E}">
        <p14:creationId xmlns:p14="http://schemas.microsoft.com/office/powerpoint/2010/main" val="141222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48A7C-B1AF-152E-10F4-506B2D0CAD32}"/>
              </a:ext>
            </a:extLst>
          </p:cNvPr>
          <p:cNvSpPr>
            <a:spLocks noGrp="1"/>
          </p:cNvSpPr>
          <p:nvPr>
            <p:ph type="title"/>
          </p:nvPr>
        </p:nvSpPr>
        <p:spPr>
          <a:xfrm>
            <a:off x="3716866" y="365125"/>
            <a:ext cx="7636933" cy="1325563"/>
          </a:xfrm>
        </p:spPr>
        <p:txBody>
          <a:bodyPr>
            <a:normAutofit fontScale="90000"/>
          </a:bodyPr>
          <a:lstStyle/>
          <a:p>
            <a:br>
              <a:rPr lang="en-GB" b="1" dirty="0">
                <a:solidFill>
                  <a:schemeClr val="bg1"/>
                </a:solidFill>
              </a:rPr>
            </a:br>
            <a:r>
              <a:rPr lang="en-GB" b="1" dirty="0">
                <a:solidFill>
                  <a:schemeClr val="bg1"/>
                </a:solidFill>
              </a:rPr>
              <a:t>2025 PRIORITIES </a:t>
            </a:r>
            <a:br>
              <a:rPr lang="en-GB" dirty="0">
                <a:solidFill>
                  <a:schemeClr val="bg1"/>
                </a:solidFill>
              </a:rPr>
            </a:br>
            <a:endParaRPr lang="en-GB" dirty="0">
              <a:solidFill>
                <a:schemeClr val="bg1"/>
              </a:solidFill>
            </a:endParaRPr>
          </a:p>
        </p:txBody>
      </p:sp>
      <p:sp>
        <p:nvSpPr>
          <p:cNvPr id="3" name="Content Placeholder 2">
            <a:extLst>
              <a:ext uri="{FF2B5EF4-FFF2-40B4-BE49-F238E27FC236}">
                <a16:creationId xmlns:a16="http://schemas.microsoft.com/office/drawing/2014/main" id="{33E08096-0BB9-D9FA-EBF2-05E82864C956}"/>
              </a:ext>
            </a:extLst>
          </p:cNvPr>
          <p:cNvSpPr>
            <a:spLocks noGrp="1"/>
          </p:cNvSpPr>
          <p:nvPr>
            <p:ph idx="1"/>
          </p:nvPr>
        </p:nvSpPr>
        <p:spPr>
          <a:xfrm>
            <a:off x="3716866" y="2116297"/>
            <a:ext cx="7636933" cy="3925728"/>
          </a:xfrm>
        </p:spPr>
        <p:txBody>
          <a:bodyPr>
            <a:normAutofit lnSpcReduction="10000"/>
          </a:bodyPr>
          <a:lstStyle/>
          <a:p>
            <a:pPr marL="514350" indent="-514350">
              <a:buFont typeface="+mj-lt"/>
              <a:buAutoNum type="arabicPeriod"/>
            </a:pPr>
            <a:r>
              <a:rPr lang="en-GB" sz="3200" dirty="0">
                <a:solidFill>
                  <a:schemeClr val="bg1"/>
                </a:solidFill>
              </a:rPr>
              <a:t>Focus on our core value of Companionship </a:t>
            </a:r>
          </a:p>
          <a:p>
            <a:pPr marL="514350" lvl="0" indent="-514350">
              <a:buFont typeface="+mj-lt"/>
              <a:buAutoNum type="arabicPeriod"/>
            </a:pPr>
            <a:r>
              <a:rPr lang="en-GB" sz="3200" dirty="0">
                <a:solidFill>
                  <a:schemeClr val="bg1"/>
                </a:solidFill>
              </a:rPr>
              <a:t>Pilot the  Pastoral Ministers’ structure </a:t>
            </a:r>
          </a:p>
          <a:p>
            <a:pPr marL="514350" indent="-514350">
              <a:buFont typeface="+mj-lt"/>
              <a:buAutoNum type="arabicPeriod"/>
            </a:pPr>
            <a:r>
              <a:rPr lang="en-GB" sz="3200" dirty="0">
                <a:solidFill>
                  <a:schemeClr val="bg1"/>
                </a:solidFill>
              </a:rPr>
              <a:t>Further develop the Justice Hub, including Project Violet</a:t>
            </a:r>
          </a:p>
          <a:p>
            <a:pPr marL="514350" indent="-514350">
              <a:buFont typeface="+mj-lt"/>
              <a:buAutoNum type="arabicPeriod"/>
            </a:pPr>
            <a:r>
              <a:rPr lang="en-GB" sz="3200" dirty="0">
                <a:solidFill>
                  <a:schemeClr val="bg1"/>
                </a:solidFill>
              </a:rPr>
              <a:t>Review staff handbook  </a:t>
            </a:r>
          </a:p>
          <a:p>
            <a:pPr marL="514350" lvl="0" indent="-514350">
              <a:buFont typeface="+mj-lt"/>
              <a:buAutoNum type="arabicPeriod"/>
            </a:pPr>
            <a:r>
              <a:rPr lang="en-GB" sz="3200" dirty="0">
                <a:solidFill>
                  <a:schemeClr val="bg1"/>
                </a:solidFill>
              </a:rPr>
              <a:t>Continue working towards reducing the budget deficit </a:t>
            </a:r>
          </a:p>
          <a:p>
            <a:pPr marL="0" indent="0">
              <a:buNone/>
            </a:pPr>
            <a:endParaRPr lang="en-GB" dirty="0">
              <a:solidFill>
                <a:schemeClr val="bg1"/>
              </a:solidFill>
            </a:endParaRPr>
          </a:p>
        </p:txBody>
      </p:sp>
    </p:spTree>
    <p:extLst>
      <p:ext uri="{BB962C8B-B14F-4D97-AF65-F5344CB8AC3E}">
        <p14:creationId xmlns:p14="http://schemas.microsoft.com/office/powerpoint/2010/main" val="41793355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20ABCC-F51D-A099-0D1C-712004C96A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AA2251-3023-5D6F-B7DF-9B2645F22AA5}"/>
              </a:ext>
            </a:extLst>
          </p:cNvPr>
          <p:cNvSpPr>
            <a:spLocks noGrp="1"/>
          </p:cNvSpPr>
          <p:nvPr>
            <p:ph type="title"/>
          </p:nvPr>
        </p:nvSpPr>
        <p:spPr>
          <a:xfrm>
            <a:off x="4334932" y="365125"/>
            <a:ext cx="7018867" cy="1325563"/>
          </a:xfrm>
        </p:spPr>
        <p:txBody>
          <a:bodyPr>
            <a:normAutofit fontScale="90000"/>
          </a:bodyPr>
          <a:lstStyle/>
          <a:p>
            <a:br>
              <a:rPr lang="en-GB" b="1" dirty="0">
                <a:solidFill>
                  <a:schemeClr val="bg1"/>
                </a:solidFill>
              </a:rPr>
            </a:br>
            <a:r>
              <a:rPr lang="en-GB" b="1" dirty="0">
                <a:solidFill>
                  <a:schemeClr val="bg1"/>
                </a:solidFill>
              </a:rPr>
              <a:t>2026 PRIORITIES </a:t>
            </a:r>
            <a:br>
              <a:rPr lang="en-GB" dirty="0">
                <a:solidFill>
                  <a:schemeClr val="bg1"/>
                </a:solidFill>
              </a:rPr>
            </a:br>
            <a:endParaRPr lang="en-GB" dirty="0">
              <a:solidFill>
                <a:schemeClr val="bg1"/>
              </a:solidFill>
            </a:endParaRPr>
          </a:p>
        </p:txBody>
      </p:sp>
      <p:sp>
        <p:nvSpPr>
          <p:cNvPr id="3" name="Content Placeholder 2">
            <a:extLst>
              <a:ext uri="{FF2B5EF4-FFF2-40B4-BE49-F238E27FC236}">
                <a16:creationId xmlns:a16="http://schemas.microsoft.com/office/drawing/2014/main" id="{4660301A-907D-00F4-6E4F-2B1E7C635DCB}"/>
              </a:ext>
            </a:extLst>
          </p:cNvPr>
          <p:cNvSpPr>
            <a:spLocks noGrp="1"/>
          </p:cNvSpPr>
          <p:nvPr>
            <p:ph idx="1"/>
          </p:nvPr>
        </p:nvSpPr>
        <p:spPr>
          <a:xfrm>
            <a:off x="4334932" y="1362076"/>
            <a:ext cx="7018867" cy="5238750"/>
          </a:xfrm>
        </p:spPr>
        <p:txBody>
          <a:bodyPr>
            <a:normAutofit fontScale="92500" lnSpcReduction="20000"/>
          </a:bodyPr>
          <a:lstStyle/>
          <a:p>
            <a:pPr marL="514350" indent="-514350">
              <a:buFont typeface="+mj-lt"/>
              <a:buAutoNum type="arabicPeriod"/>
            </a:pPr>
            <a:r>
              <a:rPr lang="en-GB" sz="3200" dirty="0">
                <a:solidFill>
                  <a:schemeClr val="bg1"/>
                </a:solidFill>
              </a:rPr>
              <a:t>Call to Prayer </a:t>
            </a:r>
          </a:p>
          <a:p>
            <a:pPr marL="514350" indent="-514350">
              <a:buFont typeface="+mj-lt"/>
              <a:buAutoNum type="arabicPeriod"/>
            </a:pPr>
            <a:r>
              <a:rPr lang="en-GB" sz="3200" dirty="0">
                <a:solidFill>
                  <a:schemeClr val="bg1"/>
                </a:solidFill>
              </a:rPr>
              <a:t>Helping to grow healthy churches</a:t>
            </a:r>
          </a:p>
          <a:p>
            <a:pPr marL="514350" indent="-514350">
              <a:buFont typeface="+mj-lt"/>
              <a:buAutoNum type="arabicPeriod"/>
            </a:pPr>
            <a:r>
              <a:rPr lang="en-GB" sz="3200" dirty="0">
                <a:solidFill>
                  <a:schemeClr val="bg1"/>
                </a:solidFill>
              </a:rPr>
              <a:t>Justice Hub and Project Violet </a:t>
            </a:r>
          </a:p>
          <a:p>
            <a:pPr marL="514350" indent="-514350">
              <a:buFont typeface="+mj-lt"/>
              <a:buAutoNum type="arabicPeriod"/>
            </a:pPr>
            <a:r>
              <a:rPr lang="en-GB" sz="3200" dirty="0">
                <a:solidFill>
                  <a:schemeClr val="bg1"/>
                </a:solidFill>
              </a:rPr>
              <a:t>Improve communication with churches and partners</a:t>
            </a:r>
          </a:p>
          <a:p>
            <a:pPr marL="514350" indent="-514350">
              <a:buFont typeface="+mj-lt"/>
              <a:buAutoNum type="arabicPeriod"/>
            </a:pPr>
            <a:r>
              <a:rPr lang="en-GB" sz="3200" dirty="0">
                <a:solidFill>
                  <a:schemeClr val="bg1"/>
                </a:solidFill>
              </a:rPr>
              <a:t>Establish and expand Learning @ the Heart</a:t>
            </a:r>
          </a:p>
          <a:p>
            <a:pPr marL="514350" indent="-514350">
              <a:buFont typeface="+mj-lt"/>
              <a:buAutoNum type="arabicPeriod"/>
            </a:pPr>
            <a:r>
              <a:rPr lang="en-GB" sz="3200" dirty="0">
                <a:solidFill>
                  <a:schemeClr val="bg1"/>
                </a:solidFill>
              </a:rPr>
              <a:t>Continue to offer and expand Governance Training </a:t>
            </a:r>
          </a:p>
          <a:p>
            <a:pPr marL="514350" indent="-514350">
              <a:buFont typeface="+mj-lt"/>
              <a:buAutoNum type="arabicPeriod"/>
            </a:pPr>
            <a:r>
              <a:rPr lang="en-GB" sz="3200" dirty="0">
                <a:solidFill>
                  <a:schemeClr val="bg1"/>
                </a:solidFill>
              </a:rPr>
              <a:t>Risk management </a:t>
            </a:r>
          </a:p>
          <a:p>
            <a:pPr lvl="1"/>
            <a:r>
              <a:rPr lang="en-GB" sz="2800" dirty="0">
                <a:solidFill>
                  <a:schemeClr val="bg1"/>
                </a:solidFill>
              </a:rPr>
              <a:t>Implement and review transitional plan</a:t>
            </a:r>
          </a:p>
          <a:p>
            <a:pPr lvl="1"/>
            <a:r>
              <a:rPr lang="en-GB" sz="2800" dirty="0">
                <a:solidFill>
                  <a:schemeClr val="bg1"/>
                </a:solidFill>
              </a:rPr>
              <a:t>Reduce financial deficit </a:t>
            </a:r>
          </a:p>
          <a:p>
            <a:pPr marL="514350" indent="-514350">
              <a:buFont typeface="+mj-lt"/>
              <a:buAutoNum type="arabicPeriod"/>
            </a:pPr>
            <a:endParaRPr lang="en-GB" sz="3200" dirty="0">
              <a:solidFill>
                <a:schemeClr val="bg1"/>
              </a:solidFill>
            </a:endParaRPr>
          </a:p>
          <a:p>
            <a:pPr marL="0" indent="0">
              <a:buNone/>
            </a:pPr>
            <a:endParaRPr lang="en-GB" dirty="0">
              <a:solidFill>
                <a:schemeClr val="bg1"/>
              </a:solidFill>
            </a:endParaRPr>
          </a:p>
        </p:txBody>
      </p:sp>
    </p:spTree>
    <p:extLst>
      <p:ext uri="{BB962C8B-B14F-4D97-AF65-F5344CB8AC3E}">
        <p14:creationId xmlns:p14="http://schemas.microsoft.com/office/powerpoint/2010/main" val="1106174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B191C6-547F-DD39-60A2-D5A62FC15ED6}"/>
              </a:ext>
            </a:extLst>
          </p:cNvPr>
          <p:cNvSpPr>
            <a:spLocks noGrp="1"/>
          </p:cNvSpPr>
          <p:nvPr>
            <p:ph type="title"/>
          </p:nvPr>
        </p:nvSpPr>
        <p:spPr>
          <a:xfrm>
            <a:off x="4013200" y="365125"/>
            <a:ext cx="7340600" cy="1325563"/>
          </a:xfrm>
        </p:spPr>
        <p:txBody>
          <a:bodyPr>
            <a:normAutofit fontScale="90000"/>
          </a:bodyPr>
          <a:lstStyle/>
          <a:p>
            <a:pPr algn="ctr"/>
            <a:r>
              <a:rPr lang="en-US" dirty="0">
                <a:solidFill>
                  <a:schemeClr val="bg1"/>
                </a:solidFill>
              </a:rPr>
              <a:t>Articles of Association </a:t>
            </a:r>
            <a:br>
              <a:rPr lang="en-US" dirty="0">
                <a:solidFill>
                  <a:schemeClr val="bg1"/>
                </a:solidFill>
              </a:rPr>
            </a:br>
            <a:r>
              <a:rPr lang="en-US" dirty="0">
                <a:solidFill>
                  <a:schemeClr val="bg1"/>
                </a:solidFill>
              </a:rPr>
              <a:t>of the Heart of England Baptist Association </a:t>
            </a:r>
            <a:endParaRPr lang="en-GB" dirty="0">
              <a:solidFill>
                <a:schemeClr val="bg1"/>
              </a:solidFill>
            </a:endParaRPr>
          </a:p>
        </p:txBody>
      </p:sp>
      <p:sp>
        <p:nvSpPr>
          <p:cNvPr id="3" name="Content Placeholder 2">
            <a:extLst>
              <a:ext uri="{FF2B5EF4-FFF2-40B4-BE49-F238E27FC236}">
                <a16:creationId xmlns:a16="http://schemas.microsoft.com/office/drawing/2014/main" id="{010F9CA4-F76E-6EC9-61EC-F3BC0EAC9445}"/>
              </a:ext>
            </a:extLst>
          </p:cNvPr>
          <p:cNvSpPr>
            <a:spLocks noGrp="1"/>
          </p:cNvSpPr>
          <p:nvPr>
            <p:ph idx="1"/>
          </p:nvPr>
        </p:nvSpPr>
        <p:spPr>
          <a:xfrm>
            <a:off x="4013200" y="1825624"/>
            <a:ext cx="7340600" cy="4899025"/>
          </a:xfrm>
        </p:spPr>
        <p:txBody>
          <a:bodyPr/>
          <a:lstStyle/>
          <a:p>
            <a:pPr marL="0" indent="0">
              <a:buNone/>
            </a:pPr>
            <a:r>
              <a:rPr lang="en-US" sz="4000" b="1" i="1" u="sng" dirty="0">
                <a:solidFill>
                  <a:schemeClr val="bg1"/>
                </a:solidFill>
              </a:rPr>
              <a:t>Special Resolution</a:t>
            </a:r>
          </a:p>
          <a:p>
            <a:pPr marL="0" indent="0">
              <a:buNone/>
            </a:pPr>
            <a:r>
              <a:rPr lang="en-GB" i="1" dirty="0">
                <a:solidFill>
                  <a:schemeClr val="bg1"/>
                </a:solidFill>
              </a:rPr>
              <a:t>“THAT having obtained the Charity Commission’s prior written authorisation in accordance with section 198 of the Charities Act 2011, the Articles of Association circulated prior to the AGM shall be adopted as the Articles of the Company in substitution for, and to the exclusion of, the Company’s existing Articles of Association.”</a:t>
            </a:r>
          </a:p>
        </p:txBody>
      </p:sp>
    </p:spTree>
    <p:extLst>
      <p:ext uri="{BB962C8B-B14F-4D97-AF65-F5344CB8AC3E}">
        <p14:creationId xmlns:p14="http://schemas.microsoft.com/office/powerpoint/2010/main" val="203471958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6438526CC06B649AA9EF18463110683" ma:contentTypeVersion="18" ma:contentTypeDescription="Create a new document." ma:contentTypeScope="" ma:versionID="eb0bd3e1a24483a736da9f4b4cc7c5fd">
  <xsd:schema xmlns:xsd="http://www.w3.org/2001/XMLSchema" xmlns:xs="http://www.w3.org/2001/XMLSchema" xmlns:p="http://schemas.microsoft.com/office/2006/metadata/properties" xmlns:ns2="f16e3aa6-572c-4eb7-9ed5-8ed7005e1b89" xmlns:ns3="23f53d1b-76d8-4038-947d-d8c223076c78" targetNamespace="http://schemas.microsoft.com/office/2006/metadata/properties" ma:root="true" ma:fieldsID="27708efb691e767f297b18a7d7833ad9" ns2:_="" ns3:_="">
    <xsd:import namespace="f16e3aa6-572c-4eb7-9ed5-8ed7005e1b89"/>
    <xsd:import namespace="23f53d1b-76d8-4038-947d-d8c223076c7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DateTaken" minOccurs="0"/>
                <xsd:element ref="ns2:MediaServiceLocation" minOccurs="0"/>
                <xsd:element ref="ns3:SharedWithUsers" minOccurs="0"/>
                <xsd:element ref="ns3:SharedWithDetails" minOccurs="0"/>
                <xsd:element ref="ns2:MediaServiceGenerationTime" minOccurs="0"/>
                <xsd:element ref="ns2:MediaServiceEventHashCode" minOccurs="0"/>
                <xsd:element ref="ns2:MediaServiceAutoKeyPoints" minOccurs="0"/>
                <xsd:element ref="ns2:MediaServiceKeyPoint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6e3aa6-572c-4eb7-9ed5-8ed7005e1b8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Location" ma:index="13" nillable="true" ma:displayName="MediaServic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489a65b7-d150-4397-a055-377b09b34b75"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f53d1b-76d8-4038-947d-d8c223076c78"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61aa855b-8715-4362-8976-ca4ab4b99da2}" ma:internalName="TaxCatchAll" ma:showField="CatchAllData" ma:web="23f53d1b-76d8-4038-947d-d8c223076c7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f16e3aa6-572c-4eb7-9ed5-8ed7005e1b89">
      <Terms xmlns="http://schemas.microsoft.com/office/infopath/2007/PartnerControls"/>
    </lcf76f155ced4ddcb4097134ff3c332f>
    <TaxCatchAll xmlns="23f53d1b-76d8-4038-947d-d8c223076c78" xsi:nil="true"/>
  </documentManagement>
</p:properties>
</file>

<file path=customXml/itemProps1.xml><?xml version="1.0" encoding="utf-8"?>
<ds:datastoreItem xmlns:ds="http://schemas.openxmlformats.org/officeDocument/2006/customXml" ds:itemID="{EFBE476B-A13E-4A6C-8CA3-9B045BB59D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6e3aa6-572c-4eb7-9ed5-8ed7005e1b89"/>
    <ds:schemaRef ds:uri="23f53d1b-76d8-4038-947d-d8c223076c7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56C1C0-135D-47DD-A597-D5561BD6E1AE}">
  <ds:schemaRefs>
    <ds:schemaRef ds:uri="http://schemas.microsoft.com/sharepoint/v3/contenttype/forms"/>
  </ds:schemaRefs>
</ds:datastoreItem>
</file>

<file path=customXml/itemProps3.xml><?xml version="1.0" encoding="utf-8"?>
<ds:datastoreItem xmlns:ds="http://schemas.openxmlformats.org/officeDocument/2006/customXml" ds:itemID="{24A42ECE-6B53-4CC3-8CC3-50D96346DB06}">
  <ds:schemaRefs>
    <ds:schemaRef ds:uri="http://purl.org/dc/dcmitype/"/>
    <ds:schemaRef ds:uri="http://purl.org/dc/elements/1.1/"/>
    <ds:schemaRef ds:uri="f16e3aa6-572c-4eb7-9ed5-8ed7005e1b89"/>
    <ds:schemaRef ds:uri="http://schemas.microsoft.com/office/2006/metadata/properties"/>
    <ds:schemaRef ds:uri="http://schemas.microsoft.com/office/2006/documentManagement/types"/>
    <ds:schemaRef ds:uri="http://schemas.openxmlformats.org/package/2006/metadata/core-properties"/>
    <ds:schemaRef ds:uri="http://www.w3.org/XML/1998/namespace"/>
    <ds:schemaRef ds:uri="http://schemas.microsoft.com/office/infopath/2007/PartnerControls"/>
    <ds:schemaRef ds:uri="23f53d1b-76d8-4038-947d-d8c223076c78"/>
    <ds:schemaRef ds:uri="http://purl.org/dc/terms/"/>
  </ds:schemaRefs>
</ds:datastoreItem>
</file>

<file path=docProps/app.xml><?xml version="1.0" encoding="utf-8"?>
<Properties xmlns="http://schemas.openxmlformats.org/officeDocument/2006/extended-properties" xmlns:vt="http://schemas.openxmlformats.org/officeDocument/2006/docPropsVTypes">
  <Template/>
  <TotalTime>0</TotalTime>
  <Words>863</Words>
  <Application>Microsoft Office PowerPoint</Application>
  <PresentationFormat>Widescreen</PresentationFormat>
  <Paragraphs>154</Paragraphs>
  <Slides>19</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Aptos</vt:lpstr>
      <vt:lpstr>Aptos Display</vt:lpstr>
      <vt:lpstr>Arial</vt:lpstr>
      <vt:lpstr>Wingdings</vt:lpstr>
      <vt:lpstr>Office Theme</vt:lpstr>
      <vt:lpstr>WELCOME TO HEBA  ANNUAL GENERAL MEETING Mrs Judith Miller in the Chair</vt:lpstr>
      <vt:lpstr> MINUTES of 2025 ANNUAL GENERAL MEETING  </vt:lpstr>
      <vt:lpstr>BOARD OF TRUSTEES UPDATE</vt:lpstr>
      <vt:lpstr>STAFF CHANGES</vt:lpstr>
      <vt:lpstr>CHURCH UPDATE</vt:lpstr>
      <vt:lpstr> TRUSTEE RECRUITMENT </vt:lpstr>
      <vt:lpstr> 2025 PRIORITIES  </vt:lpstr>
      <vt:lpstr> 2026 PRIORITIES  </vt:lpstr>
      <vt:lpstr>Articles of Association  of the Heart of England Baptist Association </vt:lpstr>
      <vt:lpstr>FINANCIAL REPORT Year Ended 31st December 2025</vt:lpstr>
      <vt:lpstr>Income &amp; Expenditure</vt:lpstr>
      <vt:lpstr>Deficits &amp; Surpluses……</vt:lpstr>
      <vt:lpstr>PowerPoint Presentation</vt:lpstr>
      <vt:lpstr>PowerPoint Presentation</vt:lpstr>
      <vt:lpstr>PowerPoint Presentation</vt:lpstr>
      <vt:lpstr>PowerPoint Presentation</vt:lpstr>
      <vt:lpstr>PowerPoint Presentation</vt:lpstr>
      <vt:lpstr>RESOLUTIONS </vt:lpstr>
      <vt:lpstr>RESOLUTION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FINANCIAL REPORT</dc:title>
  <dc:creator>Mohan Pandian</dc:creator>
  <cp:lastModifiedBy>Sarb Thapar</cp:lastModifiedBy>
  <cp:revision>30</cp:revision>
  <cp:lastPrinted>2026-06-30T11:59:03Z</cp:lastPrinted>
  <dcterms:created xsi:type="dcterms:W3CDTF">2024-04-28T14:41:02Z</dcterms:created>
  <dcterms:modified xsi:type="dcterms:W3CDTF">2026-07-24T14:32:33Z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0x01010066438526CC06B649AA9EF18463110683</vt:lpwstr>
  </property>
  <property fmtid="{D5CDD505-2E9C-101B-9397-08002B2CF9AE}" pid="3" name="MediaServiceImageTags">
    <vt:lpwstr/>
  </property>
</Properties>
</file>