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3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C05D5-71EF-2C7D-0E27-CBADD22E6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F6E3A-E162-A6A4-A694-B01C2164E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40CB8-40AC-5D98-30D3-8B9F29AF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EF881-D343-18CC-AF3D-38464B20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ADEDD-CDE1-6849-D31B-20724C34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37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3DC78-053B-51DF-D90E-6D163EF05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3B3B41-62A0-FF4A-99FD-DF7AA635F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5F62A-2FC5-0711-1158-6AB1058C4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9790A-8C33-B9A0-8A8C-45C18587C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DEE32-7EAB-4BC1-EDC2-21B395B8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69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FD20C2-5120-DDD0-4887-D86284501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918B1D-2DBB-E1AC-04E6-796FB0E3B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85E1-A311-B01F-D7CF-9BF9C8929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8A8B3-4126-017F-40AA-B4BECF82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C9F97-FDA9-FF86-468C-D5C5E8892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5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42878-FA98-DBA6-C5FD-94D218A1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D2398-BEDD-F5DE-85CB-31078F911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C994C-7ECD-A920-3548-77DCCF2D2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30F0B-2726-0DCB-6E67-E160C2FA9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58F0D-7306-FB61-5708-58F8B63F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95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B6818-B6D6-E284-8CBB-ED2C9A59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C0D6C-0391-EE0C-2352-D72F2F319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8A6D2-D207-B041-D486-EB3A82B7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88E87-202C-505D-006A-E417F5E21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4D4B1-76B8-2594-E848-BEA56DBE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06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966D-5925-F5A1-AD37-503D780D8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1A709-AB50-00D1-D531-1A9226CF5D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04619A-B4CD-98E9-BD5B-2FD4A9787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16180-5A9F-B818-9275-BF09E3189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B6C5F-F920-F2E5-E19F-C884CA1B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27EB0-E9CA-9FB0-E6B5-EB8AF8CA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53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ADBB9-4D3E-0E8B-7D8F-3FF6B255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FC4629-C9AA-2577-D800-EE6DF39DA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F51420-CAA5-C5DE-72C2-62EA115D1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F7906D-C975-7227-35E3-8956BF6C50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A43A66-64EE-7ED3-CC82-2FE415166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973C9-2132-C38A-2C8C-A56F41B97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5A827A-D079-E796-71C1-7DFA15C12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B6ABDA-172C-ED11-FEAF-2A991DD9D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443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90F4-2885-FED9-39A8-402BC105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5C06D1-8764-EDA6-9EB5-9B94AA4E2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2FB851-AFCC-8C59-7AE6-E5ABFB868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EC4FBD-8318-0CD4-68D6-BC26343F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01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70D9C1-5112-5010-E061-8D2BF2BCB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A8EAC4-65DC-7176-E5EF-99C32BF00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29052-0F18-F5B0-549E-6B22A04C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05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C247B-105F-1AA7-B299-1A2517521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ADD1C-7874-97EF-9DAC-0B0F7A7B8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2394-1971-73E2-7C37-E4B85831D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016E2-F717-7253-8F74-B8E5C9C2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EDAB5-8599-64DF-1069-4630B13B0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94275-B9F9-C275-C620-EBEB99EB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43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F57F5-FB17-FB75-42E8-6154008D7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D75ABF-0C45-A271-685F-B7B4B0846C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4E413-40B2-01C4-AEE9-862E29975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0E52-F094-3C5B-532B-C29C00BBE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D54AF-0CE9-993C-2F28-FB5A2EB65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FDC61-42ED-148C-A9C5-2973FB9E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37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924DDC-584A-5705-DBCF-676DDA1C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0521C-4EF1-DDD8-1DD0-D496E7993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7C1F1-83C1-4005-7797-B43013112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3F3817-CDAD-4F2F-A69C-3CD1290616F3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F9E76-314C-6FA3-C068-D2FA51C091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7528C-584F-B04D-E1CF-89CF3E93B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5FA2F8-1B3B-4B1D-BB31-84A1C62E3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24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2BD31-DC68-9FC4-176B-01C9EFE41D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10F39-61DD-181A-681B-33E2D134F3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D6CBD-9116-2586-1A29-A022CA5C4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3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86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D5199-30F1-3263-8BFF-2F66EA65D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8498B2-5B3F-28D2-1631-39335C7CC7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6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A19BB-A66C-F468-DD9F-14274CFCD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71C531-2161-9EC6-E726-811A3AB09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80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36555-B126-3AF1-2339-F98D9C8C8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A62873-2CD4-DCDC-B191-D659FF7DE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5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BFF6B-7E7B-B39C-4117-0F4C0635A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3D4729-F33F-FDC8-B713-1FC5155A1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4080" cy="694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19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Sarb Thapar</dc:creator>
  <cp:lastModifiedBy>Sarb Thapar</cp:lastModifiedBy>
  <cp:revision>1</cp:revision>
  <dcterms:created xsi:type="dcterms:W3CDTF">2026-07-24T15:06:25Z</dcterms:created>
  <dcterms:modified xsi:type="dcterms:W3CDTF">2026-07-24T15:08:19Z</dcterms:modified>
</cp:coreProperties>
</file>