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71" r:id="rId5"/>
    <p:sldId id="272" r:id="rId6"/>
    <p:sldId id="304" r:id="rId7"/>
    <p:sldId id="308" r:id="rId8"/>
    <p:sldId id="309" r:id="rId9"/>
    <p:sldId id="310" r:id="rId10"/>
    <p:sldId id="305" r:id="rId11"/>
    <p:sldId id="311" r:id="rId12"/>
    <p:sldId id="274" r:id="rId13"/>
    <p:sldId id="279" r:id="rId14"/>
    <p:sldId id="303" r:id="rId15"/>
    <p:sldId id="306" r:id="rId16"/>
    <p:sldId id="307" r:id="rId17"/>
    <p:sldId id="312" r:id="rId18"/>
    <p:sldId id="313" r:id="rId19"/>
    <p:sldId id="314" r:id="rId20"/>
    <p:sldId id="315" r:id="rId21"/>
    <p:sldId id="316" r:id="rId22"/>
    <p:sldId id="31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F16D5D-CF70-4988-8F4B-2AC9AE249786}" v="129" dt="2025-07-05T22:25:26.5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45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rian Argile" userId="2392f38f-1edc-4e03-a38e-7f1f01e56ba8" providerId="ADAL" clId="{6FF16D5D-CF70-4988-8F4B-2AC9AE249786}"/>
    <pc:docChg chg="undo custSel addSld delSld modSld sldOrd modMainMaster">
      <pc:chgData name="Adrian Argile" userId="2392f38f-1edc-4e03-a38e-7f1f01e56ba8" providerId="ADAL" clId="{6FF16D5D-CF70-4988-8F4B-2AC9AE249786}" dt="2025-07-05T22:29:19.502" v="1292" actId="47"/>
      <pc:docMkLst>
        <pc:docMk/>
      </pc:docMkLst>
      <pc:sldChg chg="del modTransition">
        <pc:chgData name="Adrian Argile" userId="2392f38f-1edc-4e03-a38e-7f1f01e56ba8" providerId="ADAL" clId="{6FF16D5D-CF70-4988-8F4B-2AC9AE249786}" dt="2025-07-05T22:29:19.502" v="1292" actId="47"/>
        <pc:sldMkLst>
          <pc:docMk/>
          <pc:sldMk cId="1633307536" sldId="270"/>
        </pc:sldMkLst>
      </pc:sldChg>
      <pc:sldChg chg="addSp delSp modSp mod ord modTransition">
        <pc:chgData name="Adrian Argile" userId="2392f38f-1edc-4e03-a38e-7f1f01e56ba8" providerId="ADAL" clId="{6FF16D5D-CF70-4988-8F4B-2AC9AE249786}" dt="2025-07-05T20:25:48.242" v="913"/>
        <pc:sldMkLst>
          <pc:docMk/>
          <pc:sldMk cId="1893355612" sldId="271"/>
        </pc:sldMkLst>
        <pc:picChg chg="add mod modCrop">
          <ac:chgData name="Adrian Argile" userId="2392f38f-1edc-4e03-a38e-7f1f01e56ba8" providerId="ADAL" clId="{6FF16D5D-CF70-4988-8F4B-2AC9AE249786}" dt="2025-07-05T19:52:02.789" v="312" actId="1076"/>
          <ac:picMkLst>
            <pc:docMk/>
            <pc:sldMk cId="1893355612" sldId="271"/>
            <ac:picMk id="3" creationId="{4F5E521B-0EBB-95E7-BDEA-2E00D2F60558}"/>
          </ac:picMkLst>
        </pc:picChg>
        <pc:picChg chg="add del mod">
          <ac:chgData name="Adrian Argile" userId="2392f38f-1edc-4e03-a38e-7f1f01e56ba8" providerId="ADAL" clId="{6FF16D5D-CF70-4988-8F4B-2AC9AE249786}" dt="2025-07-05T19:29:31.176" v="87" actId="478"/>
          <ac:picMkLst>
            <pc:docMk/>
            <pc:sldMk cId="1893355612" sldId="271"/>
            <ac:picMk id="2050" creationId="{804F1C57-1619-DD5C-61D3-43A76BB4E661}"/>
          </ac:picMkLst>
        </pc:picChg>
      </pc:sldChg>
      <pc:sldChg chg="addSp delSp modSp mod ord modTransition">
        <pc:chgData name="Adrian Argile" userId="2392f38f-1edc-4e03-a38e-7f1f01e56ba8" providerId="ADAL" clId="{6FF16D5D-CF70-4988-8F4B-2AC9AE249786}" dt="2025-07-05T20:25:48.242" v="913"/>
        <pc:sldMkLst>
          <pc:docMk/>
          <pc:sldMk cId="1092539568" sldId="272"/>
        </pc:sldMkLst>
        <pc:spChg chg="add del mod">
          <ac:chgData name="Adrian Argile" userId="2392f38f-1edc-4e03-a38e-7f1f01e56ba8" providerId="ADAL" clId="{6FF16D5D-CF70-4988-8F4B-2AC9AE249786}" dt="2025-07-05T19:13:51.963" v="26" actId="14100"/>
          <ac:spMkLst>
            <pc:docMk/>
            <pc:sldMk cId="1092539568" sldId="272"/>
            <ac:spMk id="2" creationId="{18398F7E-A7CA-80A1-08E9-1F260AFCF34C}"/>
          </ac:spMkLst>
        </pc:spChg>
        <pc:spChg chg="add mod">
          <ac:chgData name="Adrian Argile" userId="2392f38f-1edc-4e03-a38e-7f1f01e56ba8" providerId="ADAL" clId="{6FF16D5D-CF70-4988-8F4B-2AC9AE249786}" dt="2025-07-05T19:40:20.247" v="124" actId="1076"/>
          <ac:spMkLst>
            <pc:docMk/>
            <pc:sldMk cId="1092539568" sldId="272"/>
            <ac:spMk id="7" creationId="{58046750-AFBA-52AE-9C91-6E407D2EEE2D}"/>
          </ac:spMkLst>
        </pc:spChg>
        <pc:spChg chg="add mod">
          <ac:chgData name="Adrian Argile" userId="2392f38f-1edc-4e03-a38e-7f1f01e56ba8" providerId="ADAL" clId="{6FF16D5D-CF70-4988-8F4B-2AC9AE249786}" dt="2025-07-05T19:40:34.330" v="127" actId="1076"/>
          <ac:spMkLst>
            <pc:docMk/>
            <pc:sldMk cId="1092539568" sldId="272"/>
            <ac:spMk id="8" creationId="{7818C5DA-FF3F-E99C-0D4F-FC3C62E474D0}"/>
          </ac:spMkLst>
        </pc:spChg>
        <pc:spChg chg="add mod">
          <ac:chgData name="Adrian Argile" userId="2392f38f-1edc-4e03-a38e-7f1f01e56ba8" providerId="ADAL" clId="{6FF16D5D-CF70-4988-8F4B-2AC9AE249786}" dt="2025-07-05T19:40:29.879" v="126" actId="1076"/>
          <ac:spMkLst>
            <pc:docMk/>
            <pc:sldMk cId="1092539568" sldId="272"/>
            <ac:spMk id="9" creationId="{423F8FC1-CA16-D2FF-5F5F-16CE34A867B5}"/>
          </ac:spMkLst>
        </pc:spChg>
        <pc:spChg chg="add mod">
          <ac:chgData name="Adrian Argile" userId="2392f38f-1edc-4e03-a38e-7f1f01e56ba8" providerId="ADAL" clId="{6FF16D5D-CF70-4988-8F4B-2AC9AE249786}" dt="2025-07-05T19:41:04.717" v="144" actId="20577"/>
          <ac:spMkLst>
            <pc:docMk/>
            <pc:sldMk cId="1092539568" sldId="272"/>
            <ac:spMk id="10" creationId="{3E3614A0-2D5F-BEAC-7F21-B84FBE85AD4E}"/>
          </ac:spMkLst>
        </pc:spChg>
        <pc:spChg chg="add mod">
          <ac:chgData name="Adrian Argile" userId="2392f38f-1edc-4e03-a38e-7f1f01e56ba8" providerId="ADAL" clId="{6FF16D5D-CF70-4988-8F4B-2AC9AE249786}" dt="2025-07-05T19:41:56.318" v="161" actId="20577"/>
          <ac:spMkLst>
            <pc:docMk/>
            <pc:sldMk cId="1092539568" sldId="272"/>
            <ac:spMk id="11" creationId="{8306E73C-1528-0B5C-4883-D2194FD74DE9}"/>
          </ac:spMkLst>
        </pc:spChg>
        <pc:spChg chg="add mod">
          <ac:chgData name="Adrian Argile" userId="2392f38f-1edc-4e03-a38e-7f1f01e56ba8" providerId="ADAL" clId="{6FF16D5D-CF70-4988-8F4B-2AC9AE249786}" dt="2025-07-05T19:42:24.707" v="179" actId="20577"/>
          <ac:spMkLst>
            <pc:docMk/>
            <pc:sldMk cId="1092539568" sldId="272"/>
            <ac:spMk id="12" creationId="{BDAFDF52-7BA7-0D59-A1A5-0E3805EF030A}"/>
          </ac:spMkLst>
        </pc:spChg>
        <pc:picChg chg="add mod">
          <ac:chgData name="Adrian Argile" userId="2392f38f-1edc-4e03-a38e-7f1f01e56ba8" providerId="ADAL" clId="{6FF16D5D-CF70-4988-8F4B-2AC9AE249786}" dt="2025-07-05T19:21:49.564" v="33" actId="571"/>
          <ac:picMkLst>
            <pc:docMk/>
            <pc:sldMk cId="1092539568" sldId="272"/>
            <ac:picMk id="3" creationId="{43EAFB88-8E52-6FE4-5304-A56472A2A93C}"/>
          </ac:picMkLst>
        </pc:picChg>
        <pc:picChg chg="add mod">
          <ac:chgData name="Adrian Argile" userId="2392f38f-1edc-4e03-a38e-7f1f01e56ba8" providerId="ADAL" clId="{6FF16D5D-CF70-4988-8F4B-2AC9AE249786}" dt="2025-07-05T19:21:49.564" v="33" actId="571"/>
          <ac:picMkLst>
            <pc:docMk/>
            <pc:sldMk cId="1092539568" sldId="272"/>
            <ac:picMk id="4" creationId="{AEB8D00A-E598-1496-9E47-EF7A6267B434}"/>
          </ac:picMkLst>
        </pc:picChg>
        <pc:picChg chg="add mod">
          <ac:chgData name="Adrian Argile" userId="2392f38f-1edc-4e03-a38e-7f1f01e56ba8" providerId="ADAL" clId="{6FF16D5D-CF70-4988-8F4B-2AC9AE249786}" dt="2025-07-05T19:21:49.564" v="33" actId="571"/>
          <ac:picMkLst>
            <pc:docMk/>
            <pc:sldMk cId="1092539568" sldId="272"/>
            <ac:picMk id="5" creationId="{B6A046EF-58C4-E71C-D0CD-748FAF931F22}"/>
          </ac:picMkLst>
        </pc:picChg>
        <pc:picChg chg="add mod">
          <ac:chgData name="Adrian Argile" userId="2392f38f-1edc-4e03-a38e-7f1f01e56ba8" providerId="ADAL" clId="{6FF16D5D-CF70-4988-8F4B-2AC9AE249786}" dt="2025-07-05T19:21:49.564" v="33" actId="571"/>
          <ac:picMkLst>
            <pc:docMk/>
            <pc:sldMk cId="1092539568" sldId="272"/>
            <ac:picMk id="6" creationId="{7A2B9ED1-401F-B708-A372-53DF30769BC8}"/>
          </ac:picMkLst>
        </pc:picChg>
        <pc:picChg chg="add mod">
          <ac:chgData name="Adrian Argile" userId="2392f38f-1edc-4e03-a38e-7f1f01e56ba8" providerId="ADAL" clId="{6FF16D5D-CF70-4988-8F4B-2AC9AE249786}" dt="2025-07-05T19:42:13.347" v="164" actId="14100"/>
          <ac:picMkLst>
            <pc:docMk/>
            <pc:sldMk cId="1092539568" sldId="272"/>
            <ac:picMk id="1026" creationId="{AFBE781C-1BEE-89AE-BE92-A0E9ED3BFD85}"/>
          </ac:picMkLst>
        </pc:picChg>
        <pc:picChg chg="add mod">
          <ac:chgData name="Adrian Argile" userId="2392f38f-1edc-4e03-a38e-7f1f01e56ba8" providerId="ADAL" clId="{6FF16D5D-CF70-4988-8F4B-2AC9AE249786}" dt="2025-07-05T19:40:24.091" v="125" actId="1076"/>
          <ac:picMkLst>
            <pc:docMk/>
            <pc:sldMk cId="1092539568" sldId="272"/>
            <ac:picMk id="1028" creationId="{881BDCD1-B07C-C491-68A1-8085D455CD83}"/>
          </ac:picMkLst>
        </pc:picChg>
        <pc:picChg chg="add mod">
          <ac:chgData name="Adrian Argile" userId="2392f38f-1edc-4e03-a38e-7f1f01e56ba8" providerId="ADAL" clId="{6FF16D5D-CF70-4988-8F4B-2AC9AE249786}" dt="2025-07-05T19:22:14.291" v="36" actId="14100"/>
          <ac:picMkLst>
            <pc:docMk/>
            <pc:sldMk cId="1092539568" sldId="272"/>
            <ac:picMk id="1030" creationId="{F34E0577-0556-95A9-32D6-7E4763DFA328}"/>
          </ac:picMkLst>
        </pc:picChg>
        <pc:picChg chg="add del mod">
          <ac:chgData name="Adrian Argile" userId="2392f38f-1edc-4e03-a38e-7f1f01e56ba8" providerId="ADAL" clId="{6FF16D5D-CF70-4988-8F4B-2AC9AE249786}" dt="2025-07-05T19:22:06.174" v="35" actId="1582"/>
          <ac:picMkLst>
            <pc:docMk/>
            <pc:sldMk cId="1092539568" sldId="272"/>
            <ac:picMk id="1032" creationId="{D55545B7-5026-5DC0-DB5A-2132F560D506}"/>
          </ac:picMkLst>
        </pc:picChg>
        <pc:picChg chg="add mod">
          <ac:chgData name="Adrian Argile" userId="2392f38f-1edc-4e03-a38e-7f1f01e56ba8" providerId="ADAL" clId="{6FF16D5D-CF70-4988-8F4B-2AC9AE249786}" dt="2025-07-05T19:22:06.174" v="35" actId="1582"/>
          <ac:picMkLst>
            <pc:docMk/>
            <pc:sldMk cId="1092539568" sldId="272"/>
            <ac:picMk id="1036" creationId="{DFFF0654-9944-A212-6023-2BABB1E7C562}"/>
          </ac:picMkLst>
        </pc:picChg>
      </pc:sldChg>
      <pc:sldChg chg="delSp modSp add mod ord modTransition">
        <pc:chgData name="Adrian Argile" userId="2392f38f-1edc-4e03-a38e-7f1f01e56ba8" providerId="ADAL" clId="{6FF16D5D-CF70-4988-8F4B-2AC9AE249786}" dt="2025-07-05T20:25:48.242" v="913"/>
        <pc:sldMkLst>
          <pc:docMk/>
          <pc:sldMk cId="3293336202" sldId="274"/>
        </pc:sldMkLst>
        <pc:spChg chg="mod">
          <ac:chgData name="Adrian Argile" userId="2392f38f-1edc-4e03-a38e-7f1f01e56ba8" providerId="ADAL" clId="{6FF16D5D-CF70-4988-8F4B-2AC9AE249786}" dt="2025-07-05T20:18:11.459" v="876" actId="1076"/>
          <ac:spMkLst>
            <pc:docMk/>
            <pc:sldMk cId="3293336202" sldId="274"/>
            <ac:spMk id="17" creationId="{C43AFD8A-8AD4-170D-51AB-FD5B0BDAD9B9}"/>
          </ac:spMkLst>
        </pc:spChg>
        <pc:spChg chg="del">
          <ac:chgData name="Adrian Argile" userId="2392f38f-1edc-4e03-a38e-7f1f01e56ba8" providerId="ADAL" clId="{6FF16D5D-CF70-4988-8F4B-2AC9AE249786}" dt="2025-07-05T20:18:06.060" v="875" actId="478"/>
          <ac:spMkLst>
            <pc:docMk/>
            <pc:sldMk cId="3293336202" sldId="274"/>
            <ac:spMk id="18" creationId="{DCBEF006-BFFA-4FF8-ADEA-50022DE71E43}"/>
          </ac:spMkLst>
        </pc:spChg>
        <pc:spChg chg="del">
          <ac:chgData name="Adrian Argile" userId="2392f38f-1edc-4e03-a38e-7f1f01e56ba8" providerId="ADAL" clId="{6FF16D5D-CF70-4988-8F4B-2AC9AE249786}" dt="2025-07-05T20:15:52.180" v="823" actId="21"/>
          <ac:spMkLst>
            <pc:docMk/>
            <pc:sldMk cId="3293336202" sldId="274"/>
            <ac:spMk id="19" creationId="{0276FC05-291C-42B4-1386-3B81BD90029B}"/>
          </ac:spMkLst>
        </pc:spChg>
        <pc:spChg chg="del">
          <ac:chgData name="Adrian Argile" userId="2392f38f-1edc-4e03-a38e-7f1f01e56ba8" providerId="ADAL" clId="{6FF16D5D-CF70-4988-8F4B-2AC9AE249786}" dt="2025-07-05T20:17:50.015" v="872" actId="478"/>
          <ac:spMkLst>
            <pc:docMk/>
            <pc:sldMk cId="3293336202" sldId="274"/>
            <ac:spMk id="20" creationId="{C9B432F0-5D09-A9C0-0BEE-029B89A7A3C6}"/>
          </ac:spMkLst>
        </pc:spChg>
        <pc:picChg chg="mod">
          <ac:chgData name="Adrian Argile" userId="2392f38f-1edc-4e03-a38e-7f1f01e56ba8" providerId="ADAL" clId="{6FF16D5D-CF70-4988-8F4B-2AC9AE249786}" dt="2025-07-05T20:18:20.551" v="877" actId="14100"/>
          <ac:picMkLst>
            <pc:docMk/>
            <pc:sldMk cId="3293336202" sldId="274"/>
            <ac:picMk id="2" creationId="{404F056C-7539-C7D3-FD5C-813358801BD1}"/>
          </ac:picMkLst>
        </pc:picChg>
      </pc:sldChg>
      <pc:sldChg chg="addSp delSp modSp add mod modTransition">
        <pc:chgData name="Adrian Argile" userId="2392f38f-1edc-4e03-a38e-7f1f01e56ba8" providerId="ADAL" clId="{6FF16D5D-CF70-4988-8F4B-2AC9AE249786}" dt="2025-07-05T20:25:48.242" v="913"/>
        <pc:sldMkLst>
          <pc:docMk/>
          <pc:sldMk cId="3393130499" sldId="279"/>
        </pc:sldMkLst>
        <pc:spChg chg="add mod">
          <ac:chgData name="Adrian Argile" userId="2392f38f-1edc-4e03-a38e-7f1f01e56ba8" providerId="ADAL" clId="{6FF16D5D-CF70-4988-8F4B-2AC9AE249786}" dt="2025-07-05T20:17:00.419" v="871" actId="20577"/>
          <ac:spMkLst>
            <pc:docMk/>
            <pc:sldMk cId="3393130499" sldId="279"/>
            <ac:spMk id="2" creationId="{0276FC05-291C-42B4-1386-3B81BD90029B}"/>
          </ac:spMkLst>
        </pc:spChg>
        <pc:spChg chg="del">
          <ac:chgData name="Adrian Argile" userId="2392f38f-1edc-4e03-a38e-7f1f01e56ba8" providerId="ADAL" clId="{6FF16D5D-CF70-4988-8F4B-2AC9AE249786}" dt="2025-07-05T20:14:22.830" v="821" actId="478"/>
          <ac:spMkLst>
            <pc:docMk/>
            <pc:sldMk cId="3393130499" sldId="279"/>
            <ac:spMk id="6" creationId="{DFB1C466-5CE8-31F9-1544-B016898E904B}"/>
          </ac:spMkLst>
        </pc:spChg>
        <pc:spChg chg="del">
          <ac:chgData name="Adrian Argile" userId="2392f38f-1edc-4e03-a38e-7f1f01e56ba8" providerId="ADAL" clId="{6FF16D5D-CF70-4988-8F4B-2AC9AE249786}" dt="2025-07-05T20:14:19.720" v="820" actId="478"/>
          <ac:spMkLst>
            <pc:docMk/>
            <pc:sldMk cId="3393130499" sldId="279"/>
            <ac:spMk id="19" creationId="{F710CC38-311B-D8EE-AD52-09D02D914FFC}"/>
          </ac:spMkLst>
        </pc:spChg>
      </pc:sldChg>
      <pc:sldChg chg="modSp add mod ord modTransition">
        <pc:chgData name="Adrian Argile" userId="2392f38f-1edc-4e03-a38e-7f1f01e56ba8" providerId="ADAL" clId="{6FF16D5D-CF70-4988-8F4B-2AC9AE249786}" dt="2025-07-05T20:25:48.242" v="913"/>
        <pc:sldMkLst>
          <pc:docMk/>
          <pc:sldMk cId="712848609" sldId="303"/>
        </pc:sldMkLst>
        <pc:spChg chg="mod">
          <ac:chgData name="Adrian Argile" userId="2392f38f-1edc-4e03-a38e-7f1f01e56ba8" providerId="ADAL" clId="{6FF16D5D-CF70-4988-8F4B-2AC9AE249786}" dt="2025-07-05T20:22:14.036" v="901" actId="1076"/>
          <ac:spMkLst>
            <pc:docMk/>
            <pc:sldMk cId="712848609" sldId="303"/>
            <ac:spMk id="2" creationId="{0C9C79E4-9D2C-5F7F-1D82-6E77BE5FBAE8}"/>
          </ac:spMkLst>
        </pc:spChg>
        <pc:picChg chg="mod">
          <ac:chgData name="Adrian Argile" userId="2392f38f-1edc-4e03-a38e-7f1f01e56ba8" providerId="ADAL" clId="{6FF16D5D-CF70-4988-8F4B-2AC9AE249786}" dt="2025-07-05T20:22:24.757" v="903" actId="14100"/>
          <ac:picMkLst>
            <pc:docMk/>
            <pc:sldMk cId="712848609" sldId="303"/>
            <ac:picMk id="22" creationId="{F34710A4-9715-88B0-F341-02EDBAFC6AEA}"/>
          </ac:picMkLst>
        </pc:picChg>
        <pc:picChg chg="mod">
          <ac:chgData name="Adrian Argile" userId="2392f38f-1edc-4e03-a38e-7f1f01e56ba8" providerId="ADAL" clId="{6FF16D5D-CF70-4988-8F4B-2AC9AE249786}" dt="2025-07-05T20:22:19.295" v="902" actId="14100"/>
          <ac:picMkLst>
            <pc:docMk/>
            <pc:sldMk cId="712848609" sldId="303"/>
            <ac:picMk id="24" creationId="{2700E575-D466-2A15-154D-C8AB7AB401AC}"/>
          </ac:picMkLst>
        </pc:picChg>
      </pc:sldChg>
      <pc:sldChg chg="addSp delSp modSp add mod modTransition">
        <pc:chgData name="Adrian Argile" userId="2392f38f-1edc-4e03-a38e-7f1f01e56ba8" providerId="ADAL" clId="{6FF16D5D-CF70-4988-8F4B-2AC9AE249786}" dt="2025-07-05T20:25:48.242" v="913"/>
        <pc:sldMkLst>
          <pc:docMk/>
          <pc:sldMk cId="1531020808" sldId="304"/>
        </pc:sldMkLst>
        <pc:spChg chg="add mod">
          <ac:chgData name="Adrian Argile" userId="2392f38f-1edc-4e03-a38e-7f1f01e56ba8" providerId="ADAL" clId="{6FF16D5D-CF70-4988-8F4B-2AC9AE249786}" dt="2025-07-05T19:49:24.713" v="307" actId="1076"/>
          <ac:spMkLst>
            <pc:docMk/>
            <pc:sldMk cId="1531020808" sldId="304"/>
            <ac:spMk id="2" creationId="{AA221591-F5DE-36DC-3464-9865D16BB43D}"/>
          </ac:spMkLst>
        </pc:spChg>
        <pc:spChg chg="add mod">
          <ac:chgData name="Adrian Argile" userId="2392f38f-1edc-4e03-a38e-7f1f01e56ba8" providerId="ADAL" clId="{6FF16D5D-CF70-4988-8F4B-2AC9AE249786}" dt="2025-07-05T19:49:35.666" v="310" actId="1076"/>
          <ac:spMkLst>
            <pc:docMk/>
            <pc:sldMk cId="1531020808" sldId="304"/>
            <ac:spMk id="3" creationId="{B57E8C8E-6005-0233-15BE-7A52654E0800}"/>
          </ac:spMkLst>
        </pc:spChg>
        <pc:spChg chg="add mod">
          <ac:chgData name="Adrian Argile" userId="2392f38f-1edc-4e03-a38e-7f1f01e56ba8" providerId="ADAL" clId="{6FF16D5D-CF70-4988-8F4B-2AC9AE249786}" dt="2025-07-05T19:49:06.982" v="303" actId="1076"/>
          <ac:spMkLst>
            <pc:docMk/>
            <pc:sldMk cId="1531020808" sldId="304"/>
            <ac:spMk id="4" creationId="{5AEC9C1E-4C21-D6F5-ABF7-55FCBFD538D6}"/>
          </ac:spMkLst>
        </pc:spChg>
        <pc:spChg chg="add mod">
          <ac:chgData name="Adrian Argile" userId="2392f38f-1edc-4e03-a38e-7f1f01e56ba8" providerId="ADAL" clId="{6FF16D5D-CF70-4988-8F4B-2AC9AE249786}" dt="2025-07-05T19:49:32.515" v="309" actId="1076"/>
          <ac:spMkLst>
            <pc:docMk/>
            <pc:sldMk cId="1531020808" sldId="304"/>
            <ac:spMk id="5" creationId="{00548AC5-2436-D8DA-BB1D-AA4AA477B010}"/>
          </ac:spMkLst>
        </pc:spChg>
        <pc:spChg chg="add mod">
          <ac:chgData name="Adrian Argile" userId="2392f38f-1edc-4e03-a38e-7f1f01e56ba8" providerId="ADAL" clId="{6FF16D5D-CF70-4988-8F4B-2AC9AE249786}" dt="2025-07-05T19:49:17.374" v="305" actId="1076"/>
          <ac:spMkLst>
            <pc:docMk/>
            <pc:sldMk cId="1531020808" sldId="304"/>
            <ac:spMk id="6" creationId="{30934698-EA2E-2D83-CAB8-12A4101346B6}"/>
          </ac:spMkLst>
        </pc:spChg>
        <pc:spChg chg="add mod">
          <ac:chgData name="Adrian Argile" userId="2392f38f-1edc-4e03-a38e-7f1f01e56ba8" providerId="ADAL" clId="{6FF16D5D-CF70-4988-8F4B-2AC9AE249786}" dt="2025-07-05T19:49:41.776" v="311" actId="1076"/>
          <ac:spMkLst>
            <pc:docMk/>
            <pc:sldMk cId="1531020808" sldId="304"/>
            <ac:spMk id="7" creationId="{6E89B7E7-AE7E-2201-5DBC-1192BACC1BAD}"/>
          </ac:spMkLst>
        </pc:spChg>
        <pc:spChg chg="add mod">
          <ac:chgData name="Adrian Argile" userId="2392f38f-1edc-4e03-a38e-7f1f01e56ba8" providerId="ADAL" clId="{6FF16D5D-CF70-4988-8F4B-2AC9AE249786}" dt="2025-07-05T19:49:21.127" v="306" actId="1076"/>
          <ac:spMkLst>
            <pc:docMk/>
            <pc:sldMk cId="1531020808" sldId="304"/>
            <ac:spMk id="8" creationId="{3A0B1EF0-F3AA-A4AB-2DE8-493E3D9E29D2}"/>
          </ac:spMkLst>
        </pc:spChg>
        <pc:spChg chg="add mod">
          <ac:chgData name="Adrian Argile" userId="2392f38f-1edc-4e03-a38e-7f1f01e56ba8" providerId="ADAL" clId="{6FF16D5D-CF70-4988-8F4B-2AC9AE249786}" dt="2025-07-05T19:49:28.588" v="308" actId="1076"/>
          <ac:spMkLst>
            <pc:docMk/>
            <pc:sldMk cId="1531020808" sldId="304"/>
            <ac:spMk id="9" creationId="{7B7A0A85-F231-E66F-17F8-B269DC004C32}"/>
          </ac:spMkLst>
        </pc:spChg>
        <pc:spChg chg="add del mod">
          <ac:chgData name="Adrian Argile" userId="2392f38f-1edc-4e03-a38e-7f1f01e56ba8" providerId="ADAL" clId="{6FF16D5D-CF70-4988-8F4B-2AC9AE249786}" dt="2025-07-05T20:24:29.679" v="909" actId="478"/>
          <ac:spMkLst>
            <pc:docMk/>
            <pc:sldMk cId="1531020808" sldId="304"/>
            <ac:spMk id="10" creationId="{3CC6D810-16EC-DD16-3A23-D24351F81ADB}"/>
          </ac:spMkLst>
        </pc:spChg>
        <pc:spChg chg="add del mod">
          <ac:chgData name="Adrian Argile" userId="2392f38f-1edc-4e03-a38e-7f1f01e56ba8" providerId="ADAL" clId="{6FF16D5D-CF70-4988-8F4B-2AC9AE249786}" dt="2025-07-05T20:24:46.411" v="910" actId="478"/>
          <ac:spMkLst>
            <pc:docMk/>
            <pc:sldMk cId="1531020808" sldId="304"/>
            <ac:spMk id="11" creationId="{20CCCC9B-B800-A120-3937-B410A624B941}"/>
          </ac:spMkLst>
        </pc:spChg>
      </pc:sldChg>
      <pc:sldChg chg="addSp delSp modSp add mod modTransition">
        <pc:chgData name="Adrian Argile" userId="2392f38f-1edc-4e03-a38e-7f1f01e56ba8" providerId="ADAL" clId="{6FF16D5D-CF70-4988-8F4B-2AC9AE249786}" dt="2025-07-05T20:26:25.096" v="915" actId="478"/>
        <pc:sldMkLst>
          <pc:docMk/>
          <pc:sldMk cId="855622461" sldId="305"/>
        </pc:sldMkLst>
        <pc:spChg chg="add mod">
          <ac:chgData name="Adrian Argile" userId="2392f38f-1edc-4e03-a38e-7f1f01e56ba8" providerId="ADAL" clId="{6FF16D5D-CF70-4988-8F4B-2AC9AE249786}" dt="2025-07-05T20:12:52.554" v="816" actId="1076"/>
          <ac:spMkLst>
            <pc:docMk/>
            <pc:sldMk cId="855622461" sldId="305"/>
            <ac:spMk id="2" creationId="{B129C7DE-4330-96F4-1934-7332931F4AA3}"/>
          </ac:spMkLst>
        </pc:spChg>
        <pc:spChg chg="add mod ord">
          <ac:chgData name="Adrian Argile" userId="2392f38f-1edc-4e03-a38e-7f1f01e56ba8" providerId="ADAL" clId="{6FF16D5D-CF70-4988-8F4B-2AC9AE249786}" dt="2025-07-05T20:12:52.554" v="816" actId="1076"/>
          <ac:spMkLst>
            <pc:docMk/>
            <pc:sldMk cId="855622461" sldId="305"/>
            <ac:spMk id="3" creationId="{F2F192C0-2F42-0526-D5FF-40FF73027AE3}"/>
          </ac:spMkLst>
        </pc:spChg>
        <pc:spChg chg="add del mod">
          <ac:chgData name="Adrian Argile" userId="2392f38f-1edc-4e03-a38e-7f1f01e56ba8" providerId="ADAL" clId="{6FF16D5D-CF70-4988-8F4B-2AC9AE249786}" dt="2025-07-05T20:26:25.096" v="915" actId="478"/>
          <ac:spMkLst>
            <pc:docMk/>
            <pc:sldMk cId="855622461" sldId="305"/>
            <ac:spMk id="4" creationId="{A768C213-836B-8844-3096-6BFC04E1F4E9}"/>
          </ac:spMkLst>
        </pc:spChg>
      </pc:sldChg>
      <pc:sldChg chg="addSp modSp add mod modTransition">
        <pc:chgData name="Adrian Argile" userId="2392f38f-1edc-4e03-a38e-7f1f01e56ba8" providerId="ADAL" clId="{6FF16D5D-CF70-4988-8F4B-2AC9AE249786}" dt="2025-07-05T22:04:26.968" v="1267" actId="1076"/>
        <pc:sldMkLst>
          <pc:docMk/>
          <pc:sldMk cId="3010975606" sldId="306"/>
        </pc:sldMkLst>
        <pc:spChg chg="add mod">
          <ac:chgData name="Adrian Argile" userId="2392f38f-1edc-4e03-a38e-7f1f01e56ba8" providerId="ADAL" clId="{6FF16D5D-CF70-4988-8F4B-2AC9AE249786}" dt="2025-07-05T22:04:26.968" v="1267" actId="1076"/>
          <ac:spMkLst>
            <pc:docMk/>
            <pc:sldMk cId="3010975606" sldId="306"/>
            <ac:spMk id="3" creationId="{274F2EB7-73CB-5269-163D-FC545100016F}"/>
          </ac:spMkLst>
        </pc:spChg>
        <pc:picChg chg="add mod">
          <ac:chgData name="Adrian Argile" userId="2392f38f-1edc-4e03-a38e-7f1f01e56ba8" providerId="ADAL" clId="{6FF16D5D-CF70-4988-8F4B-2AC9AE249786}" dt="2025-07-05T22:03:30.705" v="1227" actId="14100"/>
          <ac:picMkLst>
            <pc:docMk/>
            <pc:sldMk cId="3010975606" sldId="306"/>
            <ac:picMk id="2" creationId="{0E15205E-C3CB-5586-75FD-F6F49C7978A7}"/>
          </ac:picMkLst>
        </pc:picChg>
      </pc:sldChg>
      <pc:sldChg chg="addSp delSp modSp add mod modTransition">
        <pc:chgData name="Adrian Argile" userId="2392f38f-1edc-4e03-a38e-7f1f01e56ba8" providerId="ADAL" clId="{6FF16D5D-CF70-4988-8F4B-2AC9AE249786}" dt="2025-07-05T22:27:29.506" v="1286" actId="207"/>
        <pc:sldMkLst>
          <pc:docMk/>
          <pc:sldMk cId="1232593461" sldId="307"/>
        </pc:sldMkLst>
        <pc:spChg chg="add del mod">
          <ac:chgData name="Adrian Argile" userId="2392f38f-1edc-4e03-a38e-7f1f01e56ba8" providerId="ADAL" clId="{6FF16D5D-CF70-4988-8F4B-2AC9AE249786}" dt="2025-07-05T21:32:23.058" v="930" actId="478"/>
          <ac:spMkLst>
            <pc:docMk/>
            <pc:sldMk cId="1232593461" sldId="307"/>
            <ac:spMk id="2" creationId="{B5A92733-68FE-0F3C-9F6C-41F3C7F881EF}"/>
          </ac:spMkLst>
        </pc:spChg>
        <pc:spChg chg="add del mod">
          <ac:chgData name="Adrian Argile" userId="2392f38f-1edc-4e03-a38e-7f1f01e56ba8" providerId="ADAL" clId="{6FF16D5D-CF70-4988-8F4B-2AC9AE249786}" dt="2025-07-05T21:34:34.079" v="933" actId="478"/>
          <ac:spMkLst>
            <pc:docMk/>
            <pc:sldMk cId="1232593461" sldId="307"/>
            <ac:spMk id="3" creationId="{795AF615-974E-C079-DC37-8298B5A0647A}"/>
          </ac:spMkLst>
        </pc:spChg>
        <pc:spChg chg="add mod">
          <ac:chgData name="Adrian Argile" userId="2392f38f-1edc-4e03-a38e-7f1f01e56ba8" providerId="ADAL" clId="{6FF16D5D-CF70-4988-8F4B-2AC9AE249786}" dt="2025-07-05T22:27:29.506" v="1286" actId="207"/>
          <ac:spMkLst>
            <pc:docMk/>
            <pc:sldMk cId="1232593461" sldId="307"/>
            <ac:spMk id="4" creationId="{B697274F-2B8F-A59D-5EF7-2278E53FF3AC}"/>
          </ac:spMkLst>
        </pc:spChg>
        <pc:picChg chg="add del mod">
          <ac:chgData name="Adrian Argile" userId="2392f38f-1edc-4e03-a38e-7f1f01e56ba8" providerId="ADAL" clId="{6FF16D5D-CF70-4988-8F4B-2AC9AE249786}" dt="2025-07-05T21:31:26.014" v="923" actId="478"/>
          <ac:picMkLst>
            <pc:docMk/>
            <pc:sldMk cId="1232593461" sldId="307"/>
            <ac:picMk id="3074" creationId="{54E5ABCB-E7E2-BC01-EA4C-9043682B3381}"/>
          </ac:picMkLst>
        </pc:picChg>
        <pc:picChg chg="add mod">
          <ac:chgData name="Adrian Argile" userId="2392f38f-1edc-4e03-a38e-7f1f01e56ba8" providerId="ADAL" clId="{6FF16D5D-CF70-4988-8F4B-2AC9AE249786}" dt="2025-07-05T21:49:23.194" v="1222" actId="1076"/>
          <ac:picMkLst>
            <pc:docMk/>
            <pc:sldMk cId="1232593461" sldId="307"/>
            <ac:picMk id="3076" creationId="{BBD0977B-CA7A-544F-B5CB-5AADDEF95A2E}"/>
          </ac:picMkLst>
        </pc:picChg>
      </pc:sldChg>
      <pc:sldChg chg="modSp add mod modTransition">
        <pc:chgData name="Adrian Argile" userId="2392f38f-1edc-4e03-a38e-7f1f01e56ba8" providerId="ADAL" clId="{6FF16D5D-CF70-4988-8F4B-2AC9AE249786}" dt="2025-07-05T20:25:48.242" v="913"/>
        <pc:sldMkLst>
          <pc:docMk/>
          <pc:sldMk cId="1897753562" sldId="308"/>
        </pc:sldMkLst>
        <pc:spChg chg="mod">
          <ac:chgData name="Adrian Argile" userId="2392f38f-1edc-4e03-a38e-7f1f01e56ba8" providerId="ADAL" clId="{6FF16D5D-CF70-4988-8F4B-2AC9AE249786}" dt="2025-07-05T20:24:18.112" v="908" actId="6549"/>
          <ac:spMkLst>
            <pc:docMk/>
            <pc:sldMk cId="1897753562" sldId="308"/>
            <ac:spMk id="10" creationId="{C60C403D-3BB5-BC68-217E-54E8593D99B5}"/>
          </ac:spMkLst>
        </pc:spChg>
      </pc:sldChg>
      <pc:sldChg chg="modSp add mod modTransition">
        <pc:chgData name="Adrian Argile" userId="2392f38f-1edc-4e03-a38e-7f1f01e56ba8" providerId="ADAL" clId="{6FF16D5D-CF70-4988-8F4B-2AC9AE249786}" dt="2025-07-05T20:25:48.242" v="913"/>
        <pc:sldMkLst>
          <pc:docMk/>
          <pc:sldMk cId="3288778081" sldId="309"/>
        </pc:sldMkLst>
        <pc:spChg chg="mod">
          <ac:chgData name="Adrian Argile" userId="2392f38f-1edc-4e03-a38e-7f1f01e56ba8" providerId="ADAL" clId="{6FF16D5D-CF70-4988-8F4B-2AC9AE249786}" dt="2025-07-05T20:24:07.665" v="907" actId="6549"/>
          <ac:spMkLst>
            <pc:docMk/>
            <pc:sldMk cId="3288778081" sldId="309"/>
            <ac:spMk id="10" creationId="{61ADD977-CCE0-15B1-9316-3AB887C668F0}"/>
          </ac:spMkLst>
        </pc:spChg>
      </pc:sldChg>
      <pc:sldChg chg="add modTransition">
        <pc:chgData name="Adrian Argile" userId="2392f38f-1edc-4e03-a38e-7f1f01e56ba8" providerId="ADAL" clId="{6FF16D5D-CF70-4988-8F4B-2AC9AE249786}" dt="2025-07-05T20:25:48.242" v="913"/>
        <pc:sldMkLst>
          <pc:docMk/>
          <pc:sldMk cId="3858732785" sldId="310"/>
        </pc:sldMkLst>
      </pc:sldChg>
      <pc:sldChg chg="add">
        <pc:chgData name="Adrian Argile" userId="2392f38f-1edc-4e03-a38e-7f1f01e56ba8" providerId="ADAL" clId="{6FF16D5D-CF70-4988-8F4B-2AC9AE249786}" dt="2025-07-05T20:26:19.364" v="914"/>
        <pc:sldMkLst>
          <pc:docMk/>
          <pc:sldMk cId="1229959649" sldId="311"/>
        </pc:sldMkLst>
      </pc:sldChg>
      <pc:sldChg chg="modSp add mod">
        <pc:chgData name="Adrian Argile" userId="2392f38f-1edc-4e03-a38e-7f1f01e56ba8" providerId="ADAL" clId="{6FF16D5D-CF70-4988-8F4B-2AC9AE249786}" dt="2025-07-05T22:27:55.934" v="1287" actId="255"/>
        <pc:sldMkLst>
          <pc:docMk/>
          <pc:sldMk cId="1858533571" sldId="312"/>
        </pc:sldMkLst>
        <pc:spChg chg="mod">
          <ac:chgData name="Adrian Argile" userId="2392f38f-1edc-4e03-a38e-7f1f01e56ba8" providerId="ADAL" clId="{6FF16D5D-CF70-4988-8F4B-2AC9AE249786}" dt="2025-07-05T22:27:55.934" v="1287" actId="255"/>
          <ac:spMkLst>
            <pc:docMk/>
            <pc:sldMk cId="1858533571" sldId="312"/>
            <ac:spMk id="4" creationId="{263115A4-FB03-0D52-3386-E608EA95CAD6}"/>
          </ac:spMkLst>
        </pc:spChg>
      </pc:sldChg>
      <pc:sldChg chg="modSp add mod">
        <pc:chgData name="Adrian Argile" userId="2392f38f-1edc-4e03-a38e-7f1f01e56ba8" providerId="ADAL" clId="{6FF16D5D-CF70-4988-8F4B-2AC9AE249786}" dt="2025-07-05T22:28:06.779" v="1288" actId="255"/>
        <pc:sldMkLst>
          <pc:docMk/>
          <pc:sldMk cId="236817670" sldId="313"/>
        </pc:sldMkLst>
        <pc:spChg chg="mod">
          <ac:chgData name="Adrian Argile" userId="2392f38f-1edc-4e03-a38e-7f1f01e56ba8" providerId="ADAL" clId="{6FF16D5D-CF70-4988-8F4B-2AC9AE249786}" dt="2025-07-05T22:28:06.779" v="1288" actId="255"/>
          <ac:spMkLst>
            <pc:docMk/>
            <pc:sldMk cId="236817670" sldId="313"/>
            <ac:spMk id="4" creationId="{8B8911D6-6F56-F7DA-98DC-1D82CD66BA8B}"/>
          </ac:spMkLst>
        </pc:spChg>
      </pc:sldChg>
      <pc:sldChg chg="modSp add mod">
        <pc:chgData name="Adrian Argile" userId="2392f38f-1edc-4e03-a38e-7f1f01e56ba8" providerId="ADAL" clId="{6FF16D5D-CF70-4988-8F4B-2AC9AE249786}" dt="2025-07-05T22:28:18.088" v="1289" actId="255"/>
        <pc:sldMkLst>
          <pc:docMk/>
          <pc:sldMk cId="834535736" sldId="314"/>
        </pc:sldMkLst>
        <pc:spChg chg="mod">
          <ac:chgData name="Adrian Argile" userId="2392f38f-1edc-4e03-a38e-7f1f01e56ba8" providerId="ADAL" clId="{6FF16D5D-CF70-4988-8F4B-2AC9AE249786}" dt="2025-07-05T22:28:18.088" v="1289" actId="255"/>
          <ac:spMkLst>
            <pc:docMk/>
            <pc:sldMk cId="834535736" sldId="314"/>
            <ac:spMk id="4" creationId="{22C5B1C9-8E55-DA21-E0B4-069DBBBD23B7}"/>
          </ac:spMkLst>
        </pc:spChg>
      </pc:sldChg>
      <pc:sldChg chg="modSp add mod">
        <pc:chgData name="Adrian Argile" userId="2392f38f-1edc-4e03-a38e-7f1f01e56ba8" providerId="ADAL" clId="{6FF16D5D-CF70-4988-8F4B-2AC9AE249786}" dt="2025-07-05T22:26:00.049" v="1276" actId="207"/>
        <pc:sldMkLst>
          <pc:docMk/>
          <pc:sldMk cId="596139112" sldId="315"/>
        </pc:sldMkLst>
        <pc:spChg chg="mod">
          <ac:chgData name="Adrian Argile" userId="2392f38f-1edc-4e03-a38e-7f1f01e56ba8" providerId="ADAL" clId="{6FF16D5D-CF70-4988-8F4B-2AC9AE249786}" dt="2025-07-05T22:26:00.049" v="1276" actId="207"/>
          <ac:spMkLst>
            <pc:docMk/>
            <pc:sldMk cId="596139112" sldId="315"/>
            <ac:spMk id="4" creationId="{3D079831-D275-24F4-73F6-35E96BC13EFC}"/>
          </ac:spMkLst>
        </pc:spChg>
      </pc:sldChg>
      <pc:sldChg chg="modSp add mod">
        <pc:chgData name="Adrian Argile" userId="2392f38f-1edc-4e03-a38e-7f1f01e56ba8" providerId="ADAL" clId="{6FF16D5D-CF70-4988-8F4B-2AC9AE249786}" dt="2025-07-05T22:28:43.027" v="1290" actId="255"/>
        <pc:sldMkLst>
          <pc:docMk/>
          <pc:sldMk cId="3953590909" sldId="316"/>
        </pc:sldMkLst>
        <pc:spChg chg="mod">
          <ac:chgData name="Adrian Argile" userId="2392f38f-1edc-4e03-a38e-7f1f01e56ba8" providerId="ADAL" clId="{6FF16D5D-CF70-4988-8F4B-2AC9AE249786}" dt="2025-07-05T22:28:43.027" v="1290" actId="255"/>
          <ac:spMkLst>
            <pc:docMk/>
            <pc:sldMk cId="3953590909" sldId="316"/>
            <ac:spMk id="4" creationId="{E48BF350-4D74-AC59-BD4A-F25B9E7F11FA}"/>
          </ac:spMkLst>
        </pc:spChg>
      </pc:sldChg>
      <pc:sldChg chg="modSp add mod">
        <pc:chgData name="Adrian Argile" userId="2392f38f-1edc-4e03-a38e-7f1f01e56ba8" providerId="ADAL" clId="{6FF16D5D-CF70-4988-8F4B-2AC9AE249786}" dt="2025-07-05T22:28:52.787" v="1291" actId="255"/>
        <pc:sldMkLst>
          <pc:docMk/>
          <pc:sldMk cId="1636195261" sldId="317"/>
        </pc:sldMkLst>
        <pc:spChg chg="mod">
          <ac:chgData name="Adrian Argile" userId="2392f38f-1edc-4e03-a38e-7f1f01e56ba8" providerId="ADAL" clId="{6FF16D5D-CF70-4988-8F4B-2AC9AE249786}" dt="2025-07-05T22:28:52.787" v="1291" actId="255"/>
          <ac:spMkLst>
            <pc:docMk/>
            <pc:sldMk cId="1636195261" sldId="317"/>
            <ac:spMk id="4" creationId="{C7E0B35E-A464-923D-F1AB-495C69DBFF83}"/>
          </ac:spMkLst>
        </pc:spChg>
      </pc:sldChg>
      <pc:sldMasterChg chg="modTransition modSldLayout">
        <pc:chgData name="Adrian Argile" userId="2392f38f-1edc-4e03-a38e-7f1f01e56ba8" providerId="ADAL" clId="{6FF16D5D-CF70-4988-8F4B-2AC9AE249786}" dt="2025-07-05T20:25:48.242" v="913"/>
        <pc:sldMasterMkLst>
          <pc:docMk/>
          <pc:sldMasterMk cId="2579682391" sldId="2147483660"/>
        </pc:sldMasterMkLst>
        <pc:sldLayoutChg chg="modTransition">
          <pc:chgData name="Adrian Argile" userId="2392f38f-1edc-4e03-a38e-7f1f01e56ba8" providerId="ADAL" clId="{6FF16D5D-CF70-4988-8F4B-2AC9AE249786}" dt="2025-07-05T20:25:48.242" v="913"/>
          <pc:sldLayoutMkLst>
            <pc:docMk/>
            <pc:sldMasterMk cId="2579682391" sldId="2147483660"/>
            <pc:sldLayoutMk cId="345740753" sldId="2147483661"/>
          </pc:sldLayoutMkLst>
        </pc:sldLayoutChg>
        <pc:sldLayoutChg chg="modTransition">
          <pc:chgData name="Adrian Argile" userId="2392f38f-1edc-4e03-a38e-7f1f01e56ba8" providerId="ADAL" clId="{6FF16D5D-CF70-4988-8F4B-2AC9AE249786}" dt="2025-07-05T20:25:48.242" v="913"/>
          <pc:sldLayoutMkLst>
            <pc:docMk/>
            <pc:sldMasterMk cId="2579682391" sldId="2147483660"/>
            <pc:sldLayoutMk cId="3581955342" sldId="2147483662"/>
          </pc:sldLayoutMkLst>
        </pc:sldLayoutChg>
        <pc:sldLayoutChg chg="modTransition">
          <pc:chgData name="Adrian Argile" userId="2392f38f-1edc-4e03-a38e-7f1f01e56ba8" providerId="ADAL" clId="{6FF16D5D-CF70-4988-8F4B-2AC9AE249786}" dt="2025-07-05T20:25:48.242" v="913"/>
          <pc:sldLayoutMkLst>
            <pc:docMk/>
            <pc:sldMasterMk cId="2579682391" sldId="2147483660"/>
            <pc:sldLayoutMk cId="4262816368" sldId="2147483663"/>
          </pc:sldLayoutMkLst>
        </pc:sldLayoutChg>
        <pc:sldLayoutChg chg="modTransition">
          <pc:chgData name="Adrian Argile" userId="2392f38f-1edc-4e03-a38e-7f1f01e56ba8" providerId="ADAL" clId="{6FF16D5D-CF70-4988-8F4B-2AC9AE249786}" dt="2025-07-05T20:25:48.242" v="913"/>
          <pc:sldLayoutMkLst>
            <pc:docMk/>
            <pc:sldMasterMk cId="2579682391" sldId="2147483660"/>
            <pc:sldLayoutMk cId="18318260" sldId="2147483664"/>
          </pc:sldLayoutMkLst>
        </pc:sldLayoutChg>
        <pc:sldLayoutChg chg="modTransition">
          <pc:chgData name="Adrian Argile" userId="2392f38f-1edc-4e03-a38e-7f1f01e56ba8" providerId="ADAL" clId="{6FF16D5D-CF70-4988-8F4B-2AC9AE249786}" dt="2025-07-05T20:25:48.242" v="913"/>
          <pc:sldLayoutMkLst>
            <pc:docMk/>
            <pc:sldMasterMk cId="2579682391" sldId="2147483660"/>
            <pc:sldLayoutMk cId="2581643964" sldId="2147483665"/>
          </pc:sldLayoutMkLst>
        </pc:sldLayoutChg>
        <pc:sldLayoutChg chg="modTransition">
          <pc:chgData name="Adrian Argile" userId="2392f38f-1edc-4e03-a38e-7f1f01e56ba8" providerId="ADAL" clId="{6FF16D5D-CF70-4988-8F4B-2AC9AE249786}" dt="2025-07-05T20:25:48.242" v="913"/>
          <pc:sldLayoutMkLst>
            <pc:docMk/>
            <pc:sldMasterMk cId="2579682391" sldId="2147483660"/>
            <pc:sldLayoutMk cId="1330460483" sldId="2147483666"/>
          </pc:sldLayoutMkLst>
        </pc:sldLayoutChg>
        <pc:sldLayoutChg chg="modTransition">
          <pc:chgData name="Adrian Argile" userId="2392f38f-1edc-4e03-a38e-7f1f01e56ba8" providerId="ADAL" clId="{6FF16D5D-CF70-4988-8F4B-2AC9AE249786}" dt="2025-07-05T20:25:48.242" v="913"/>
          <pc:sldLayoutMkLst>
            <pc:docMk/>
            <pc:sldMasterMk cId="2579682391" sldId="2147483660"/>
            <pc:sldLayoutMk cId="3964888930" sldId="2147483667"/>
          </pc:sldLayoutMkLst>
        </pc:sldLayoutChg>
        <pc:sldLayoutChg chg="modTransition">
          <pc:chgData name="Adrian Argile" userId="2392f38f-1edc-4e03-a38e-7f1f01e56ba8" providerId="ADAL" clId="{6FF16D5D-CF70-4988-8F4B-2AC9AE249786}" dt="2025-07-05T20:25:48.242" v="913"/>
          <pc:sldLayoutMkLst>
            <pc:docMk/>
            <pc:sldMasterMk cId="2579682391" sldId="2147483660"/>
            <pc:sldLayoutMk cId="2617829117" sldId="2147483668"/>
          </pc:sldLayoutMkLst>
        </pc:sldLayoutChg>
        <pc:sldLayoutChg chg="modTransition">
          <pc:chgData name="Adrian Argile" userId="2392f38f-1edc-4e03-a38e-7f1f01e56ba8" providerId="ADAL" clId="{6FF16D5D-CF70-4988-8F4B-2AC9AE249786}" dt="2025-07-05T20:25:48.242" v="913"/>
          <pc:sldLayoutMkLst>
            <pc:docMk/>
            <pc:sldMasterMk cId="2579682391" sldId="2147483660"/>
            <pc:sldLayoutMk cId="2701215710" sldId="2147483669"/>
          </pc:sldLayoutMkLst>
        </pc:sldLayoutChg>
        <pc:sldLayoutChg chg="modTransition">
          <pc:chgData name="Adrian Argile" userId="2392f38f-1edc-4e03-a38e-7f1f01e56ba8" providerId="ADAL" clId="{6FF16D5D-CF70-4988-8F4B-2AC9AE249786}" dt="2025-07-05T20:25:48.242" v="913"/>
          <pc:sldLayoutMkLst>
            <pc:docMk/>
            <pc:sldMasterMk cId="2579682391" sldId="2147483660"/>
            <pc:sldLayoutMk cId="945591454" sldId="2147483670"/>
          </pc:sldLayoutMkLst>
        </pc:sldLayoutChg>
        <pc:sldLayoutChg chg="modTransition">
          <pc:chgData name="Adrian Argile" userId="2392f38f-1edc-4e03-a38e-7f1f01e56ba8" providerId="ADAL" clId="{6FF16D5D-CF70-4988-8F4B-2AC9AE249786}" dt="2025-07-05T20:25:48.242" v="913"/>
          <pc:sldLayoutMkLst>
            <pc:docMk/>
            <pc:sldMasterMk cId="2579682391" sldId="2147483660"/>
            <pc:sldLayoutMk cId="3452398444" sldId="214748367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40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591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398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955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816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8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643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460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888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829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215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682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18" Type="http://schemas.openxmlformats.org/officeDocument/2006/relationships/image" Target="../media/image27.jpeg"/><Relationship Id="rId3" Type="http://schemas.openxmlformats.org/officeDocument/2006/relationships/image" Target="../media/image12.jpeg"/><Relationship Id="rId21" Type="http://schemas.openxmlformats.org/officeDocument/2006/relationships/image" Target="../media/image30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openxmlformats.org/officeDocument/2006/relationships/image" Target="../media/image26.jpeg"/><Relationship Id="rId2" Type="http://schemas.openxmlformats.org/officeDocument/2006/relationships/image" Target="../media/image11.jpeg"/><Relationship Id="rId16" Type="http://schemas.openxmlformats.org/officeDocument/2006/relationships/image" Target="../media/image25.jpeg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19" Type="http://schemas.openxmlformats.org/officeDocument/2006/relationships/image" Target="../media/image28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text on a white background&#10;&#10;AI-generated content may be incorrect.">
            <a:extLst>
              <a:ext uri="{FF2B5EF4-FFF2-40B4-BE49-F238E27FC236}">
                <a16:creationId xmlns:a16="http://schemas.microsoft.com/office/drawing/2014/main" id="{4F5E521B-0EBB-95E7-BDEA-2E00D2F60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4" t="1405" r="21448" b="65894"/>
          <a:stretch>
            <a:fillRect/>
          </a:stretch>
        </p:blipFill>
        <p:spPr>
          <a:xfrm>
            <a:off x="4828574" y="1270887"/>
            <a:ext cx="5309755" cy="393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55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est Midlands Maps">
            <a:extLst>
              <a:ext uri="{FF2B5EF4-FFF2-40B4-BE49-F238E27FC236}">
                <a16:creationId xmlns:a16="http://schemas.microsoft.com/office/drawing/2014/main" id="{DCB860D4-F0C5-A031-DE17-70A21086B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369" y="193916"/>
            <a:ext cx="6844599" cy="647016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76FC05-291C-42B4-1386-3B81BD90029B}"/>
              </a:ext>
            </a:extLst>
          </p:cNvPr>
          <p:cNvSpPr txBox="1"/>
          <p:nvPr/>
        </p:nvSpPr>
        <p:spPr>
          <a:xfrm>
            <a:off x="1677846" y="3231346"/>
            <a:ext cx="2484126" cy="224676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endParaRPr lang="en-GB" sz="2800" b="1" dirty="0"/>
          </a:p>
          <a:p>
            <a:pPr algn="ctr"/>
            <a:r>
              <a:rPr lang="en-GB" sz="2800" b="1" dirty="0"/>
              <a:t>152 Churches</a:t>
            </a:r>
          </a:p>
          <a:p>
            <a:pPr algn="ctr"/>
            <a:endParaRPr lang="en-GB" sz="2800" b="1" dirty="0"/>
          </a:p>
          <a:p>
            <a:pPr algn="ctr"/>
            <a:r>
              <a:rPr lang="en-GB" sz="2800" b="1" dirty="0"/>
              <a:t>8500 Members</a:t>
            </a:r>
          </a:p>
          <a:p>
            <a:pPr algn="ctr"/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93130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A7622FC6-0733-20CA-3C3A-FCE0746EF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162" y="4713905"/>
            <a:ext cx="2436841" cy="182973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9C79E4-9D2C-5F7F-1D82-6E77BE5FBAE8}"/>
              </a:ext>
            </a:extLst>
          </p:cNvPr>
          <p:cNvSpPr txBox="1"/>
          <p:nvPr/>
        </p:nvSpPr>
        <p:spPr>
          <a:xfrm>
            <a:off x="5190392" y="99597"/>
            <a:ext cx="4753708" cy="830997"/>
          </a:xfrm>
          <a:prstGeom prst="rect">
            <a:avLst/>
          </a:prstGeom>
          <a:noFill/>
          <a:ln w="50800" cmpd="thickThin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HEBA Family</a:t>
            </a:r>
          </a:p>
        </p:txBody>
      </p:sp>
      <p:pic>
        <p:nvPicPr>
          <p:cNvPr id="11" name="Picture 10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FCA73850-A0B3-21FD-E60D-C044591CD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061" y="5049189"/>
            <a:ext cx="2260631" cy="169742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4" name="Picture 3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2849FB6E-8ADD-BF7B-FA1D-FDD4D20823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0" t="24898"/>
          <a:stretch/>
        </p:blipFill>
        <p:spPr>
          <a:xfrm>
            <a:off x="8190684" y="1319840"/>
            <a:ext cx="2302498" cy="144793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Picture 7" descr="A group of people sitting in pews in a church&#10;&#10;Description automatically generated">
            <a:extLst>
              <a:ext uri="{FF2B5EF4-FFF2-40B4-BE49-F238E27FC236}">
                <a16:creationId xmlns:a16="http://schemas.microsoft.com/office/drawing/2014/main" id="{8ABF7371-9871-DDD5-08C3-71F680EB78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94" y="3811200"/>
            <a:ext cx="2227125" cy="167034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Picture 6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7AF38B9E-1994-7E56-6DA7-20D7514959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42" y="4074409"/>
            <a:ext cx="2243112" cy="168427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3E6F9A0F-13E1-8799-02C4-AC74FE8CCA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490" y="2627559"/>
            <a:ext cx="2326205" cy="174666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" name="Picture 9" descr="A group of people sitting in a church&#10;&#10;Description automatically generated">
            <a:extLst>
              <a:ext uri="{FF2B5EF4-FFF2-40B4-BE49-F238E27FC236}">
                <a16:creationId xmlns:a16="http://schemas.microsoft.com/office/drawing/2014/main" id="{EEB38559-4157-CA51-CC7B-F79850FB7A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973" y="2549957"/>
            <a:ext cx="2562202" cy="192165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4" name="Picture 13" descr="A group of people in a room&#10;&#10;Description automatically generated">
            <a:extLst>
              <a:ext uri="{FF2B5EF4-FFF2-40B4-BE49-F238E27FC236}">
                <a16:creationId xmlns:a16="http://schemas.microsoft.com/office/drawing/2014/main" id="{AD1C4AF9-75FD-BAF4-E1A8-94B6B510DF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090" y="4059307"/>
            <a:ext cx="2644403" cy="198330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FEEA8A-51FF-6895-1ECE-745872F30C9A}"/>
              </a:ext>
            </a:extLst>
          </p:cNvPr>
          <p:cNvSpPr txBox="1"/>
          <p:nvPr/>
        </p:nvSpPr>
        <p:spPr>
          <a:xfrm>
            <a:off x="2893661" y="5908193"/>
            <a:ext cx="4361865" cy="830997"/>
          </a:xfrm>
          <a:prstGeom prst="rect">
            <a:avLst/>
          </a:prstGeom>
          <a:solidFill>
            <a:srgbClr val="0070C0"/>
          </a:solidFill>
          <a:ln w="50800" cmpd="thickThin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We are all HEBA</a:t>
            </a:r>
          </a:p>
        </p:txBody>
      </p:sp>
      <p:pic>
        <p:nvPicPr>
          <p:cNvPr id="9" name="Picture 8" descr="A group of people in a room&#10;&#10;Description automatically generated">
            <a:extLst>
              <a:ext uri="{FF2B5EF4-FFF2-40B4-BE49-F238E27FC236}">
                <a16:creationId xmlns:a16="http://schemas.microsoft.com/office/drawing/2014/main" id="{C09EF920-A1A3-6A9E-FD8D-17F873AF14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96" y="3345662"/>
            <a:ext cx="2243112" cy="168427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5" name="Picture 14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1E0947BD-5113-03BB-7DA3-88836216621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65"/>
          <a:stretch/>
        </p:blipFill>
        <p:spPr>
          <a:xfrm>
            <a:off x="2441608" y="2380138"/>
            <a:ext cx="3645710" cy="223214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Picture 11" descr="A group of people sitting in chairs in a room&#10;&#10;Description automatically generated">
            <a:extLst>
              <a:ext uri="{FF2B5EF4-FFF2-40B4-BE49-F238E27FC236}">
                <a16:creationId xmlns:a16="http://schemas.microsoft.com/office/drawing/2014/main" id="{87631754-C6A9-ECB0-EE3B-D3AEE277C4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908" y="1569053"/>
            <a:ext cx="2302497" cy="172687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Picture 4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E9D402FB-9A18-EF2B-8A5C-4CE7D758D6C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41" b="8523"/>
          <a:stretch/>
        </p:blipFill>
        <p:spPr>
          <a:xfrm>
            <a:off x="228486" y="5308200"/>
            <a:ext cx="2549684" cy="110151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0" name="Picture 19" descr="A group of people sitting in chairs in a room&#10;&#10;Description automatically generated">
            <a:extLst>
              <a:ext uri="{FF2B5EF4-FFF2-40B4-BE49-F238E27FC236}">
                <a16:creationId xmlns:a16="http://schemas.microsoft.com/office/drawing/2014/main" id="{84C346F6-6F92-BF3D-FD8B-99C4F4FDA1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423" y="855115"/>
            <a:ext cx="1939241" cy="145610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1" name="Picture 20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D6547F2B-73DB-D3EA-8068-047FF437700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575" y="4112220"/>
            <a:ext cx="2055047" cy="154306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CEDB8B1-6101-6CCF-8A8C-6F71B67FA72A}"/>
              </a:ext>
            </a:extLst>
          </p:cNvPr>
          <p:cNvGrpSpPr/>
          <p:nvPr/>
        </p:nvGrpSpPr>
        <p:grpSpPr>
          <a:xfrm>
            <a:off x="110683" y="1962660"/>
            <a:ext cx="2986635" cy="1610228"/>
            <a:chOff x="2801729" y="310851"/>
            <a:chExt cx="2986635" cy="1610228"/>
          </a:xfrm>
        </p:grpSpPr>
        <p:pic>
          <p:nvPicPr>
            <p:cNvPr id="16" name="Picture 15" descr="A group of people sitting in chairs in a room&#10;&#10;Description automatically generated">
              <a:extLst>
                <a:ext uri="{FF2B5EF4-FFF2-40B4-BE49-F238E27FC236}">
                  <a16:creationId xmlns:a16="http://schemas.microsoft.com/office/drawing/2014/main" id="{D64ABFAE-ECB4-F11C-86E8-18A5434FE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4" t="11815" r="5691" b="26402"/>
            <a:stretch/>
          </p:blipFill>
          <p:spPr>
            <a:xfrm>
              <a:off x="2801730" y="310851"/>
              <a:ext cx="2986634" cy="1610228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7" name="Picture 16" descr="A group of people in a room&#10;&#10;Description automatically generated">
              <a:extLst>
                <a:ext uri="{FF2B5EF4-FFF2-40B4-BE49-F238E27FC236}">
                  <a16:creationId xmlns:a16="http://schemas.microsoft.com/office/drawing/2014/main" id="{3DED7581-E0A4-47B4-2027-771146755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00" t="31727" r="20962" b="34814"/>
            <a:stretch/>
          </p:blipFill>
          <p:spPr>
            <a:xfrm>
              <a:off x="2801729" y="310851"/>
              <a:ext cx="2004911" cy="796496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8" name="Picture 17" descr="A person sitting in a chair with his hand up in front of a drum set&#10;&#10;Description automatically generated">
              <a:extLst>
                <a:ext uri="{FF2B5EF4-FFF2-40B4-BE49-F238E27FC236}">
                  <a16:creationId xmlns:a16="http://schemas.microsoft.com/office/drawing/2014/main" id="{46156261-9977-0361-488E-24B4DD640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50" r="40405" b="8888"/>
            <a:stretch/>
          </p:blipFill>
          <p:spPr>
            <a:xfrm>
              <a:off x="4806640" y="310851"/>
              <a:ext cx="974636" cy="796496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  <p:pic>
        <p:nvPicPr>
          <p:cNvPr id="22" name="Picture 21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F34710A4-9715-88B0-F341-02EDBAFC6AE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406" y="903326"/>
            <a:ext cx="2036536" cy="152916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5" name="Picture 24" descr="A group of people sitting in chairs in a room&#10;&#10;Description automatically generated">
            <a:extLst>
              <a:ext uri="{FF2B5EF4-FFF2-40B4-BE49-F238E27FC236}">
                <a16:creationId xmlns:a16="http://schemas.microsoft.com/office/drawing/2014/main" id="{9640805E-9728-7DEF-C922-CB79B87F4BE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859" y="1739106"/>
            <a:ext cx="2243112" cy="168427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4" name="Picture 23" descr="A group of people sitting in chairs in a room&#10;&#10;Description automatically generated">
            <a:extLst>
              <a:ext uri="{FF2B5EF4-FFF2-40B4-BE49-F238E27FC236}">
                <a16:creationId xmlns:a16="http://schemas.microsoft.com/office/drawing/2014/main" id="{2700E575-D466-2A15-154D-C8AB7AB401A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95"/>
          <a:stretch/>
        </p:blipFill>
        <p:spPr>
          <a:xfrm>
            <a:off x="3154109" y="836821"/>
            <a:ext cx="2731739" cy="142155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12848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AB88B-ECB0-7BD4-3D11-33A03BD9D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O que eu quero para o meu futuro profissional”: o que avaliar?">
            <a:extLst>
              <a:ext uri="{FF2B5EF4-FFF2-40B4-BE49-F238E27FC236}">
                <a16:creationId xmlns:a16="http://schemas.microsoft.com/office/drawing/2014/main" id="{0E15205E-C3CB-5586-75FD-F6F49C7978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34" b="26785"/>
          <a:stretch>
            <a:fillRect/>
          </a:stretch>
        </p:blipFill>
        <p:spPr bwMode="auto">
          <a:xfrm>
            <a:off x="3886200" y="1650736"/>
            <a:ext cx="7980780" cy="489208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4F2EB7-73CB-5269-163D-FC545100016F}"/>
              </a:ext>
            </a:extLst>
          </p:cNvPr>
          <p:cNvSpPr txBox="1"/>
          <p:nvPr/>
        </p:nvSpPr>
        <p:spPr>
          <a:xfrm>
            <a:off x="3886200" y="315184"/>
            <a:ext cx="7980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FFFF00"/>
                </a:solidFill>
                <a:latin typeface="Aptos" panose="020B0004020202020204" pitchFamily="34" charset="0"/>
              </a:rPr>
              <a:t>Looking Forward……</a:t>
            </a:r>
          </a:p>
        </p:txBody>
      </p:sp>
    </p:spTree>
    <p:extLst>
      <p:ext uri="{BB962C8B-B14F-4D97-AF65-F5344CB8AC3E}">
        <p14:creationId xmlns:p14="http://schemas.microsoft.com/office/powerpoint/2010/main" val="3010975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EEF33-0C0E-9F0E-1CE7-1D75D9D62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O que eu quero para o meu futuro profissional”: o que avaliar?">
            <a:extLst>
              <a:ext uri="{FF2B5EF4-FFF2-40B4-BE49-F238E27FC236}">
                <a16:creationId xmlns:a16="http://schemas.microsoft.com/office/drawing/2014/main" id="{BBD0977B-CA7A-544F-B5CB-5AADDEF95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34" b="26785"/>
          <a:stretch>
            <a:fillRect/>
          </a:stretch>
        </p:blipFill>
        <p:spPr bwMode="auto">
          <a:xfrm>
            <a:off x="2495746" y="2311317"/>
            <a:ext cx="6970934" cy="427306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97274F-2B8F-A59D-5EF7-2278E53FF3AC}"/>
              </a:ext>
            </a:extLst>
          </p:cNvPr>
          <p:cNvSpPr txBox="1"/>
          <p:nvPr/>
        </p:nvSpPr>
        <p:spPr>
          <a:xfrm>
            <a:off x="4995398" y="193430"/>
            <a:ext cx="6970934" cy="634789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2154238" algn="l"/>
              </a:tabLst>
            </a:pPr>
            <a:r>
              <a:rPr lang="en-GB" sz="2600" b="1" dirty="0">
                <a:solidFill>
                  <a:srgbClr val="6699FF"/>
                </a:solidFill>
                <a:latin typeface="Aptos" panose="020B0004020202020204" pitchFamily="34" charset="0"/>
              </a:rPr>
              <a:t>→ </a:t>
            </a:r>
            <a:r>
              <a:rPr lang="en-GB" sz="2600" b="1" dirty="0">
                <a:solidFill>
                  <a:schemeClr val="bg1"/>
                </a:solidFill>
                <a:latin typeface="Aptos" panose="020B0004020202020204" pitchFamily="34" charset="0"/>
              </a:rPr>
              <a:t>Pilot a new structure – Pastoral Ministers</a:t>
            </a:r>
          </a:p>
        </p:txBody>
      </p:sp>
    </p:spTree>
    <p:extLst>
      <p:ext uri="{BB962C8B-B14F-4D97-AF65-F5344CB8AC3E}">
        <p14:creationId xmlns:p14="http://schemas.microsoft.com/office/powerpoint/2010/main" val="1232593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8302F-CB75-E600-4A95-C404D1AF2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O que eu quero para o meu futuro profissional”: o que avaliar?">
            <a:extLst>
              <a:ext uri="{FF2B5EF4-FFF2-40B4-BE49-F238E27FC236}">
                <a16:creationId xmlns:a16="http://schemas.microsoft.com/office/drawing/2014/main" id="{CB78105F-9802-B344-A56B-D18CF255E3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34" b="26785"/>
          <a:stretch>
            <a:fillRect/>
          </a:stretch>
        </p:blipFill>
        <p:spPr bwMode="auto">
          <a:xfrm>
            <a:off x="2495746" y="2311317"/>
            <a:ext cx="6970934" cy="427306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3115A4-FB03-0D52-3386-E608EA95CAD6}"/>
              </a:ext>
            </a:extLst>
          </p:cNvPr>
          <p:cNvSpPr txBox="1"/>
          <p:nvPr/>
        </p:nvSpPr>
        <p:spPr>
          <a:xfrm>
            <a:off x="4995398" y="193430"/>
            <a:ext cx="6970934" cy="1276696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2154238" algn="l"/>
              </a:tabLst>
            </a:pPr>
            <a:r>
              <a:rPr lang="en-GB" sz="2600" b="1" dirty="0">
                <a:solidFill>
                  <a:srgbClr val="6699FF"/>
                </a:solidFill>
                <a:latin typeface="Aptos" panose="020B0004020202020204" pitchFamily="34" charset="0"/>
              </a:rPr>
              <a:t>→ </a:t>
            </a:r>
            <a:r>
              <a:rPr lang="en-GB" sz="2600" b="1" dirty="0">
                <a:solidFill>
                  <a:srgbClr val="FFFF00"/>
                </a:solidFill>
                <a:latin typeface="Aptos" panose="020B0004020202020204" pitchFamily="34" charset="0"/>
              </a:rPr>
              <a:t>Pilot a new structure – Pastoral Ministers</a:t>
            </a:r>
          </a:p>
          <a:p>
            <a:pPr>
              <a:lnSpc>
                <a:spcPct val="150000"/>
              </a:lnSpc>
              <a:tabLst>
                <a:tab pos="2154238" algn="l"/>
              </a:tabLst>
            </a:pPr>
            <a:r>
              <a:rPr lang="en-GB" sz="2600" b="1" dirty="0">
                <a:solidFill>
                  <a:srgbClr val="6699FF"/>
                </a:solidFill>
                <a:latin typeface="Aptos" panose="020B0004020202020204" pitchFamily="34" charset="0"/>
              </a:rPr>
              <a:t>→ </a:t>
            </a:r>
            <a:r>
              <a:rPr lang="en-GB" sz="2800" b="1" dirty="0">
                <a:solidFill>
                  <a:schemeClr val="bg1"/>
                </a:solidFill>
                <a:latin typeface="Aptos" panose="020B0004020202020204" pitchFamily="34" charset="0"/>
              </a:rPr>
              <a:t>Appoint 50% Regional Minister</a:t>
            </a:r>
          </a:p>
        </p:txBody>
      </p:sp>
    </p:spTree>
    <p:extLst>
      <p:ext uri="{BB962C8B-B14F-4D97-AF65-F5344CB8AC3E}">
        <p14:creationId xmlns:p14="http://schemas.microsoft.com/office/powerpoint/2010/main" val="1858533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7ADFD-22F2-F36B-651A-9B6E871DE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O que eu quero para o meu futuro profissional”: o que avaliar?">
            <a:extLst>
              <a:ext uri="{FF2B5EF4-FFF2-40B4-BE49-F238E27FC236}">
                <a16:creationId xmlns:a16="http://schemas.microsoft.com/office/drawing/2014/main" id="{406E804F-744C-E3D3-34D2-F207019ED5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34" b="26785"/>
          <a:stretch>
            <a:fillRect/>
          </a:stretch>
        </p:blipFill>
        <p:spPr bwMode="auto">
          <a:xfrm>
            <a:off x="2495746" y="2311317"/>
            <a:ext cx="6970934" cy="427306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8911D6-6F56-F7DA-98DC-1D82CD66BA8B}"/>
              </a:ext>
            </a:extLst>
          </p:cNvPr>
          <p:cNvSpPr txBox="1"/>
          <p:nvPr/>
        </p:nvSpPr>
        <p:spPr>
          <a:xfrm>
            <a:off x="4995398" y="193430"/>
            <a:ext cx="6970934" cy="187686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2154238" algn="l"/>
              </a:tabLst>
            </a:pPr>
            <a:r>
              <a:rPr lang="en-GB" sz="2600" b="1" dirty="0">
                <a:solidFill>
                  <a:srgbClr val="6699FF"/>
                </a:solidFill>
                <a:latin typeface="Aptos" panose="020B0004020202020204" pitchFamily="34" charset="0"/>
              </a:rPr>
              <a:t>→ </a:t>
            </a:r>
            <a:r>
              <a:rPr lang="en-GB" sz="2600" b="1" dirty="0">
                <a:solidFill>
                  <a:srgbClr val="FFFF00"/>
                </a:solidFill>
                <a:latin typeface="Aptos" panose="020B0004020202020204" pitchFamily="34" charset="0"/>
              </a:rPr>
              <a:t>Pilot a new structure – Pastoral Ministers</a:t>
            </a:r>
          </a:p>
          <a:p>
            <a:pPr>
              <a:lnSpc>
                <a:spcPct val="150000"/>
              </a:lnSpc>
              <a:tabLst>
                <a:tab pos="2154238" algn="l"/>
              </a:tabLst>
            </a:pPr>
            <a:r>
              <a:rPr lang="en-GB" sz="2600" b="1" dirty="0">
                <a:solidFill>
                  <a:srgbClr val="6699FF"/>
                </a:solidFill>
                <a:latin typeface="Aptos" panose="020B0004020202020204" pitchFamily="34" charset="0"/>
              </a:rPr>
              <a:t>→ </a:t>
            </a:r>
            <a:r>
              <a:rPr lang="en-GB" sz="2600" b="1" dirty="0">
                <a:solidFill>
                  <a:srgbClr val="FFFF00"/>
                </a:solidFill>
                <a:latin typeface="Aptos" panose="020B0004020202020204" pitchFamily="34" charset="0"/>
              </a:rPr>
              <a:t>Appoint 50% Regional Minister</a:t>
            </a:r>
          </a:p>
          <a:p>
            <a:pPr>
              <a:lnSpc>
                <a:spcPct val="150000"/>
              </a:lnSpc>
              <a:tabLst>
                <a:tab pos="2154238" algn="l"/>
              </a:tabLst>
            </a:pPr>
            <a:r>
              <a:rPr lang="en-GB" sz="2600" b="1" dirty="0">
                <a:solidFill>
                  <a:srgbClr val="6699FF"/>
                </a:solidFill>
                <a:latin typeface="Aptos" panose="020B0004020202020204" pitchFamily="34" charset="0"/>
              </a:rPr>
              <a:t>→ </a:t>
            </a:r>
            <a:r>
              <a:rPr lang="en-GB" sz="2800" b="1" dirty="0">
                <a:solidFill>
                  <a:schemeClr val="bg1"/>
                </a:solidFill>
                <a:latin typeface="Aptos" panose="020B0004020202020204" pitchFamily="34" charset="0"/>
              </a:rPr>
              <a:t>National Financial Review</a:t>
            </a:r>
          </a:p>
        </p:txBody>
      </p:sp>
    </p:spTree>
    <p:extLst>
      <p:ext uri="{BB962C8B-B14F-4D97-AF65-F5344CB8AC3E}">
        <p14:creationId xmlns:p14="http://schemas.microsoft.com/office/powerpoint/2010/main" val="236817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CDDEB-AF68-2A11-4013-72A7FA12F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O que eu quero para o meu futuro profissional”: o que avaliar?">
            <a:extLst>
              <a:ext uri="{FF2B5EF4-FFF2-40B4-BE49-F238E27FC236}">
                <a16:creationId xmlns:a16="http://schemas.microsoft.com/office/drawing/2014/main" id="{A9D42088-A3BD-385D-6960-403BB1D0C7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34" b="26785"/>
          <a:stretch>
            <a:fillRect/>
          </a:stretch>
        </p:blipFill>
        <p:spPr bwMode="auto">
          <a:xfrm>
            <a:off x="2495746" y="2311317"/>
            <a:ext cx="6970934" cy="427306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C5B1C9-8E55-DA21-E0B4-069DBBBD23B7}"/>
              </a:ext>
            </a:extLst>
          </p:cNvPr>
          <p:cNvSpPr txBox="1"/>
          <p:nvPr/>
        </p:nvSpPr>
        <p:spPr>
          <a:xfrm>
            <a:off x="4995398" y="193430"/>
            <a:ext cx="6970934" cy="2477025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2154238" algn="l"/>
              </a:tabLst>
            </a:pPr>
            <a:r>
              <a:rPr lang="en-GB" sz="2600" b="1" dirty="0">
                <a:solidFill>
                  <a:srgbClr val="6699FF"/>
                </a:solidFill>
                <a:latin typeface="Aptos" panose="020B0004020202020204" pitchFamily="34" charset="0"/>
              </a:rPr>
              <a:t>→ </a:t>
            </a:r>
            <a:r>
              <a:rPr lang="en-GB" sz="2600" b="1" dirty="0">
                <a:solidFill>
                  <a:srgbClr val="FFFF00"/>
                </a:solidFill>
                <a:latin typeface="Aptos" panose="020B0004020202020204" pitchFamily="34" charset="0"/>
              </a:rPr>
              <a:t>Pilot a new structure – Pastoral Ministers</a:t>
            </a:r>
          </a:p>
          <a:p>
            <a:pPr>
              <a:lnSpc>
                <a:spcPct val="150000"/>
              </a:lnSpc>
              <a:tabLst>
                <a:tab pos="2154238" algn="l"/>
              </a:tabLst>
            </a:pPr>
            <a:r>
              <a:rPr lang="en-GB" sz="2600" b="1" dirty="0">
                <a:solidFill>
                  <a:srgbClr val="6699FF"/>
                </a:solidFill>
                <a:latin typeface="Aptos" panose="020B0004020202020204" pitchFamily="34" charset="0"/>
              </a:rPr>
              <a:t>→ </a:t>
            </a:r>
            <a:r>
              <a:rPr lang="en-GB" sz="2600" b="1" dirty="0">
                <a:solidFill>
                  <a:srgbClr val="FFFF00"/>
                </a:solidFill>
                <a:latin typeface="Aptos" panose="020B0004020202020204" pitchFamily="34" charset="0"/>
              </a:rPr>
              <a:t>Appoint 50% Regional Minister</a:t>
            </a:r>
          </a:p>
          <a:p>
            <a:pPr>
              <a:lnSpc>
                <a:spcPct val="150000"/>
              </a:lnSpc>
              <a:tabLst>
                <a:tab pos="2154238" algn="l"/>
              </a:tabLst>
            </a:pPr>
            <a:r>
              <a:rPr lang="en-GB" sz="2600" b="1" dirty="0">
                <a:solidFill>
                  <a:srgbClr val="6699FF"/>
                </a:solidFill>
                <a:latin typeface="Aptos" panose="020B0004020202020204" pitchFamily="34" charset="0"/>
              </a:rPr>
              <a:t>→ </a:t>
            </a:r>
            <a:r>
              <a:rPr lang="en-GB" sz="2600" b="1" dirty="0">
                <a:solidFill>
                  <a:srgbClr val="FFFF00"/>
                </a:solidFill>
                <a:latin typeface="Aptos" panose="020B0004020202020204" pitchFamily="34" charset="0"/>
              </a:rPr>
              <a:t>National Financial Review</a:t>
            </a:r>
          </a:p>
          <a:p>
            <a:pPr>
              <a:lnSpc>
                <a:spcPct val="150000"/>
              </a:lnSpc>
              <a:tabLst>
                <a:tab pos="2154238" algn="l"/>
              </a:tabLst>
            </a:pPr>
            <a:r>
              <a:rPr lang="en-GB" sz="2600" b="1" dirty="0">
                <a:solidFill>
                  <a:srgbClr val="6699FF"/>
                </a:solidFill>
                <a:latin typeface="Aptos" panose="020B0004020202020204" pitchFamily="34" charset="0"/>
              </a:rPr>
              <a:t>→ </a:t>
            </a:r>
            <a:r>
              <a:rPr lang="en-GB" sz="2800" b="1" dirty="0">
                <a:solidFill>
                  <a:schemeClr val="bg1"/>
                </a:solidFill>
                <a:latin typeface="Aptos" panose="020B0004020202020204" pitchFamily="34" charset="0"/>
              </a:rPr>
              <a:t>Succession Planning</a:t>
            </a:r>
          </a:p>
        </p:txBody>
      </p:sp>
    </p:spTree>
    <p:extLst>
      <p:ext uri="{BB962C8B-B14F-4D97-AF65-F5344CB8AC3E}">
        <p14:creationId xmlns:p14="http://schemas.microsoft.com/office/powerpoint/2010/main" val="834535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C0E4E-E868-6870-0933-A4272CE57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O que eu quero para o meu futuro profissional”: o que avaliar?">
            <a:extLst>
              <a:ext uri="{FF2B5EF4-FFF2-40B4-BE49-F238E27FC236}">
                <a16:creationId xmlns:a16="http://schemas.microsoft.com/office/drawing/2014/main" id="{17C85F3B-1A54-CDFE-54B9-AB92EABF9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34" b="26785"/>
          <a:stretch>
            <a:fillRect/>
          </a:stretch>
        </p:blipFill>
        <p:spPr bwMode="auto">
          <a:xfrm>
            <a:off x="2495746" y="2311317"/>
            <a:ext cx="6970934" cy="427306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079831-D275-24F4-73F6-35E96BC13EFC}"/>
              </a:ext>
            </a:extLst>
          </p:cNvPr>
          <p:cNvSpPr txBox="1"/>
          <p:nvPr/>
        </p:nvSpPr>
        <p:spPr>
          <a:xfrm>
            <a:off x="4995398" y="193430"/>
            <a:ext cx="6970934" cy="3035446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2154238" algn="l"/>
              </a:tabLst>
            </a:pPr>
            <a:r>
              <a:rPr lang="en-GB" sz="2600" b="1" dirty="0">
                <a:solidFill>
                  <a:srgbClr val="6699FF"/>
                </a:solidFill>
                <a:latin typeface="Aptos" panose="020B0004020202020204" pitchFamily="34" charset="0"/>
              </a:rPr>
              <a:t>→ </a:t>
            </a:r>
            <a:r>
              <a:rPr lang="en-GB" sz="2600" b="1" dirty="0">
                <a:solidFill>
                  <a:srgbClr val="FFFF00"/>
                </a:solidFill>
                <a:latin typeface="Aptos" panose="020B0004020202020204" pitchFamily="34" charset="0"/>
              </a:rPr>
              <a:t>Pilot a new structure – Pastoral Ministers</a:t>
            </a:r>
          </a:p>
          <a:p>
            <a:pPr>
              <a:lnSpc>
                <a:spcPct val="150000"/>
              </a:lnSpc>
              <a:tabLst>
                <a:tab pos="2154238" algn="l"/>
              </a:tabLst>
            </a:pPr>
            <a:r>
              <a:rPr lang="en-GB" sz="2600" b="1" dirty="0">
                <a:solidFill>
                  <a:srgbClr val="6699FF"/>
                </a:solidFill>
                <a:latin typeface="Aptos" panose="020B0004020202020204" pitchFamily="34" charset="0"/>
              </a:rPr>
              <a:t>→ </a:t>
            </a:r>
            <a:r>
              <a:rPr lang="en-GB" sz="2600" b="1" dirty="0">
                <a:solidFill>
                  <a:srgbClr val="FFFF00"/>
                </a:solidFill>
                <a:latin typeface="Aptos" panose="020B0004020202020204" pitchFamily="34" charset="0"/>
              </a:rPr>
              <a:t>Appoint 50% Regional Minister</a:t>
            </a:r>
          </a:p>
          <a:p>
            <a:pPr>
              <a:lnSpc>
                <a:spcPct val="150000"/>
              </a:lnSpc>
              <a:tabLst>
                <a:tab pos="2154238" algn="l"/>
              </a:tabLst>
            </a:pPr>
            <a:r>
              <a:rPr lang="en-GB" sz="2600" b="1" dirty="0">
                <a:solidFill>
                  <a:srgbClr val="6699FF"/>
                </a:solidFill>
                <a:latin typeface="Aptos" panose="020B0004020202020204" pitchFamily="34" charset="0"/>
              </a:rPr>
              <a:t>→ </a:t>
            </a:r>
            <a:r>
              <a:rPr lang="en-GB" sz="2600" b="1" dirty="0">
                <a:solidFill>
                  <a:srgbClr val="FFFF00"/>
                </a:solidFill>
                <a:latin typeface="Aptos" panose="020B0004020202020204" pitchFamily="34" charset="0"/>
              </a:rPr>
              <a:t>National Financial Review</a:t>
            </a:r>
          </a:p>
          <a:p>
            <a:pPr>
              <a:lnSpc>
                <a:spcPct val="150000"/>
              </a:lnSpc>
              <a:tabLst>
                <a:tab pos="2154238" algn="l"/>
              </a:tabLst>
            </a:pPr>
            <a:r>
              <a:rPr lang="en-GB" sz="2600" b="1" dirty="0">
                <a:solidFill>
                  <a:srgbClr val="6699FF"/>
                </a:solidFill>
                <a:latin typeface="Aptos" panose="020B0004020202020204" pitchFamily="34" charset="0"/>
              </a:rPr>
              <a:t>→ </a:t>
            </a:r>
            <a:r>
              <a:rPr lang="en-GB" sz="2600" b="1" dirty="0">
                <a:solidFill>
                  <a:srgbClr val="FFFF00"/>
                </a:solidFill>
                <a:latin typeface="Aptos" panose="020B0004020202020204" pitchFamily="34" charset="0"/>
              </a:rPr>
              <a:t>Succession Planning</a:t>
            </a:r>
          </a:p>
          <a:p>
            <a:pPr>
              <a:lnSpc>
                <a:spcPct val="150000"/>
              </a:lnSpc>
              <a:tabLst>
                <a:tab pos="2154238" algn="l"/>
              </a:tabLst>
            </a:pPr>
            <a:r>
              <a:rPr lang="en-GB" sz="2600" b="1" dirty="0">
                <a:solidFill>
                  <a:srgbClr val="6699FF"/>
                </a:solidFill>
                <a:latin typeface="Aptos" panose="020B0004020202020204" pitchFamily="34" charset="0"/>
              </a:rPr>
              <a:t>→ </a:t>
            </a:r>
            <a:r>
              <a:rPr lang="en-GB" sz="2600" b="1" dirty="0">
                <a:solidFill>
                  <a:schemeClr val="bg1"/>
                </a:solidFill>
                <a:latin typeface="Aptos" panose="020B0004020202020204" pitchFamily="34" charset="0"/>
              </a:rPr>
              <a:t>Priorities – companionship + governance</a:t>
            </a:r>
          </a:p>
        </p:txBody>
      </p:sp>
    </p:spTree>
    <p:extLst>
      <p:ext uri="{BB962C8B-B14F-4D97-AF65-F5344CB8AC3E}">
        <p14:creationId xmlns:p14="http://schemas.microsoft.com/office/powerpoint/2010/main" val="596139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05C2A-ACD8-B45F-A292-90F23EED7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O que eu quero para o meu futuro profissional”: o que avaliar?">
            <a:extLst>
              <a:ext uri="{FF2B5EF4-FFF2-40B4-BE49-F238E27FC236}">
                <a16:creationId xmlns:a16="http://schemas.microsoft.com/office/drawing/2014/main" id="{CEF3F432-96E5-F66A-273F-4EAF117A61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34" b="26785"/>
          <a:stretch>
            <a:fillRect/>
          </a:stretch>
        </p:blipFill>
        <p:spPr bwMode="auto">
          <a:xfrm>
            <a:off x="2495746" y="2311317"/>
            <a:ext cx="6970934" cy="427306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8BF350-4D74-AC59-BD4A-F25B9E7F11FA}"/>
              </a:ext>
            </a:extLst>
          </p:cNvPr>
          <p:cNvSpPr txBox="1"/>
          <p:nvPr/>
        </p:nvSpPr>
        <p:spPr>
          <a:xfrm>
            <a:off x="4995398" y="193430"/>
            <a:ext cx="6970934" cy="3677353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2154238" algn="l"/>
              </a:tabLst>
            </a:pPr>
            <a:r>
              <a:rPr lang="en-GB" sz="2600" b="1" dirty="0">
                <a:solidFill>
                  <a:srgbClr val="6699FF"/>
                </a:solidFill>
                <a:latin typeface="Aptos" panose="020B0004020202020204" pitchFamily="34" charset="0"/>
              </a:rPr>
              <a:t>→ </a:t>
            </a:r>
            <a:r>
              <a:rPr lang="en-GB" sz="2600" b="1" dirty="0">
                <a:solidFill>
                  <a:srgbClr val="FFFF00"/>
                </a:solidFill>
                <a:latin typeface="Aptos" panose="020B0004020202020204" pitchFamily="34" charset="0"/>
              </a:rPr>
              <a:t>Pilot a new structure – Pastoral Ministers</a:t>
            </a:r>
          </a:p>
          <a:p>
            <a:pPr>
              <a:lnSpc>
                <a:spcPct val="150000"/>
              </a:lnSpc>
              <a:tabLst>
                <a:tab pos="2154238" algn="l"/>
              </a:tabLst>
            </a:pPr>
            <a:r>
              <a:rPr lang="en-GB" sz="2600" b="1" dirty="0">
                <a:solidFill>
                  <a:srgbClr val="6699FF"/>
                </a:solidFill>
                <a:latin typeface="Aptos" panose="020B0004020202020204" pitchFamily="34" charset="0"/>
              </a:rPr>
              <a:t>→ </a:t>
            </a:r>
            <a:r>
              <a:rPr lang="en-GB" sz="2600" b="1" dirty="0">
                <a:solidFill>
                  <a:srgbClr val="FFFF00"/>
                </a:solidFill>
                <a:latin typeface="Aptos" panose="020B0004020202020204" pitchFamily="34" charset="0"/>
              </a:rPr>
              <a:t>Appoint 50% Regional Minister</a:t>
            </a:r>
          </a:p>
          <a:p>
            <a:pPr>
              <a:lnSpc>
                <a:spcPct val="150000"/>
              </a:lnSpc>
              <a:tabLst>
                <a:tab pos="2154238" algn="l"/>
              </a:tabLst>
            </a:pPr>
            <a:r>
              <a:rPr lang="en-GB" sz="2600" b="1" dirty="0">
                <a:solidFill>
                  <a:srgbClr val="6699FF"/>
                </a:solidFill>
                <a:latin typeface="Aptos" panose="020B0004020202020204" pitchFamily="34" charset="0"/>
              </a:rPr>
              <a:t>→ </a:t>
            </a:r>
            <a:r>
              <a:rPr lang="en-GB" sz="2600" b="1" dirty="0">
                <a:solidFill>
                  <a:srgbClr val="FFFF00"/>
                </a:solidFill>
                <a:latin typeface="Aptos" panose="020B0004020202020204" pitchFamily="34" charset="0"/>
              </a:rPr>
              <a:t>National Financial Review</a:t>
            </a:r>
          </a:p>
          <a:p>
            <a:pPr>
              <a:lnSpc>
                <a:spcPct val="150000"/>
              </a:lnSpc>
              <a:tabLst>
                <a:tab pos="2154238" algn="l"/>
              </a:tabLst>
            </a:pPr>
            <a:r>
              <a:rPr lang="en-GB" sz="2600" b="1" dirty="0">
                <a:solidFill>
                  <a:srgbClr val="6699FF"/>
                </a:solidFill>
                <a:latin typeface="Aptos" panose="020B0004020202020204" pitchFamily="34" charset="0"/>
              </a:rPr>
              <a:t>→ </a:t>
            </a:r>
            <a:r>
              <a:rPr lang="en-GB" sz="2600" b="1" dirty="0">
                <a:solidFill>
                  <a:srgbClr val="FFFF00"/>
                </a:solidFill>
                <a:latin typeface="Aptos" panose="020B0004020202020204" pitchFamily="34" charset="0"/>
              </a:rPr>
              <a:t>Succession Planning</a:t>
            </a:r>
          </a:p>
          <a:p>
            <a:pPr>
              <a:lnSpc>
                <a:spcPct val="150000"/>
              </a:lnSpc>
              <a:tabLst>
                <a:tab pos="2154238" algn="l"/>
              </a:tabLst>
            </a:pPr>
            <a:r>
              <a:rPr lang="en-GB" sz="2600" b="1" dirty="0">
                <a:solidFill>
                  <a:srgbClr val="6699FF"/>
                </a:solidFill>
                <a:latin typeface="Aptos" panose="020B0004020202020204" pitchFamily="34" charset="0"/>
              </a:rPr>
              <a:t>→ </a:t>
            </a:r>
            <a:r>
              <a:rPr lang="en-GB" sz="2600" b="1" dirty="0">
                <a:solidFill>
                  <a:srgbClr val="FFFF00"/>
                </a:solidFill>
                <a:latin typeface="Aptos" panose="020B0004020202020204" pitchFamily="34" charset="0"/>
              </a:rPr>
              <a:t>Priorities – companionship + governance</a:t>
            </a:r>
          </a:p>
          <a:p>
            <a:pPr>
              <a:lnSpc>
                <a:spcPct val="150000"/>
              </a:lnSpc>
              <a:tabLst>
                <a:tab pos="2154238" algn="l"/>
              </a:tabLst>
            </a:pPr>
            <a:r>
              <a:rPr lang="en-GB" sz="2600" b="1" dirty="0">
                <a:solidFill>
                  <a:srgbClr val="6699FF"/>
                </a:solidFill>
                <a:latin typeface="Aptos" panose="020B0004020202020204" pitchFamily="34" charset="0"/>
              </a:rPr>
              <a:t>→ </a:t>
            </a:r>
            <a:r>
              <a:rPr lang="en-GB" sz="2800" b="1" dirty="0">
                <a:solidFill>
                  <a:schemeClr val="bg1"/>
                </a:solidFill>
                <a:latin typeface="Aptos" panose="020B0004020202020204" pitchFamily="34" charset="0"/>
              </a:rPr>
              <a:t>Project Violet</a:t>
            </a:r>
          </a:p>
        </p:txBody>
      </p:sp>
    </p:spTree>
    <p:extLst>
      <p:ext uri="{BB962C8B-B14F-4D97-AF65-F5344CB8AC3E}">
        <p14:creationId xmlns:p14="http://schemas.microsoft.com/office/powerpoint/2010/main" val="3953590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444A7-01C0-46AD-ED6E-6F0ED5A0D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O que eu quero para o meu futuro profissional”: o que avaliar?">
            <a:extLst>
              <a:ext uri="{FF2B5EF4-FFF2-40B4-BE49-F238E27FC236}">
                <a16:creationId xmlns:a16="http://schemas.microsoft.com/office/drawing/2014/main" id="{28A2806F-26DA-A99E-EB20-6B254AA173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34" b="26785"/>
          <a:stretch>
            <a:fillRect/>
          </a:stretch>
        </p:blipFill>
        <p:spPr bwMode="auto">
          <a:xfrm>
            <a:off x="2495746" y="2311317"/>
            <a:ext cx="6970934" cy="427306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E0B35E-A464-923D-F1AB-495C69DBFF83}"/>
              </a:ext>
            </a:extLst>
          </p:cNvPr>
          <p:cNvSpPr txBox="1"/>
          <p:nvPr/>
        </p:nvSpPr>
        <p:spPr>
          <a:xfrm>
            <a:off x="4995398" y="193430"/>
            <a:ext cx="6970934" cy="427751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2154238" algn="l"/>
              </a:tabLst>
            </a:pPr>
            <a:r>
              <a:rPr lang="en-GB" sz="2600" b="1" dirty="0">
                <a:solidFill>
                  <a:srgbClr val="6699FF"/>
                </a:solidFill>
                <a:latin typeface="Aptos" panose="020B0004020202020204" pitchFamily="34" charset="0"/>
              </a:rPr>
              <a:t>→ </a:t>
            </a:r>
            <a:r>
              <a:rPr lang="en-GB" sz="2600" b="1" dirty="0">
                <a:solidFill>
                  <a:srgbClr val="FFFF00"/>
                </a:solidFill>
                <a:latin typeface="Aptos" panose="020B0004020202020204" pitchFamily="34" charset="0"/>
              </a:rPr>
              <a:t>Pilot a new structure – Pastoral Ministers</a:t>
            </a:r>
          </a:p>
          <a:p>
            <a:pPr>
              <a:lnSpc>
                <a:spcPct val="150000"/>
              </a:lnSpc>
              <a:tabLst>
                <a:tab pos="2154238" algn="l"/>
              </a:tabLst>
            </a:pPr>
            <a:r>
              <a:rPr lang="en-GB" sz="2600" b="1" dirty="0">
                <a:solidFill>
                  <a:srgbClr val="6699FF"/>
                </a:solidFill>
                <a:latin typeface="Aptos" panose="020B0004020202020204" pitchFamily="34" charset="0"/>
              </a:rPr>
              <a:t>→ </a:t>
            </a:r>
            <a:r>
              <a:rPr lang="en-GB" sz="2600" b="1" dirty="0">
                <a:solidFill>
                  <a:srgbClr val="FFFF00"/>
                </a:solidFill>
                <a:latin typeface="Aptos" panose="020B0004020202020204" pitchFamily="34" charset="0"/>
              </a:rPr>
              <a:t>Appoint 50% Regional Minister</a:t>
            </a:r>
          </a:p>
          <a:p>
            <a:pPr>
              <a:lnSpc>
                <a:spcPct val="150000"/>
              </a:lnSpc>
              <a:tabLst>
                <a:tab pos="2154238" algn="l"/>
              </a:tabLst>
            </a:pPr>
            <a:r>
              <a:rPr lang="en-GB" sz="2600" b="1" dirty="0">
                <a:solidFill>
                  <a:srgbClr val="6699FF"/>
                </a:solidFill>
                <a:latin typeface="Aptos" panose="020B0004020202020204" pitchFamily="34" charset="0"/>
              </a:rPr>
              <a:t>→ </a:t>
            </a:r>
            <a:r>
              <a:rPr lang="en-GB" sz="2600" b="1" dirty="0">
                <a:solidFill>
                  <a:srgbClr val="FFFF00"/>
                </a:solidFill>
                <a:latin typeface="Aptos" panose="020B0004020202020204" pitchFamily="34" charset="0"/>
              </a:rPr>
              <a:t>National Financial Review</a:t>
            </a:r>
          </a:p>
          <a:p>
            <a:pPr>
              <a:lnSpc>
                <a:spcPct val="150000"/>
              </a:lnSpc>
              <a:tabLst>
                <a:tab pos="2154238" algn="l"/>
              </a:tabLst>
            </a:pPr>
            <a:r>
              <a:rPr lang="en-GB" sz="2600" b="1" dirty="0">
                <a:solidFill>
                  <a:srgbClr val="6699FF"/>
                </a:solidFill>
                <a:latin typeface="Aptos" panose="020B0004020202020204" pitchFamily="34" charset="0"/>
              </a:rPr>
              <a:t>→ </a:t>
            </a:r>
            <a:r>
              <a:rPr lang="en-GB" sz="2600" b="1" dirty="0">
                <a:solidFill>
                  <a:srgbClr val="FFFF00"/>
                </a:solidFill>
                <a:latin typeface="Aptos" panose="020B0004020202020204" pitchFamily="34" charset="0"/>
              </a:rPr>
              <a:t>Succession Planning</a:t>
            </a:r>
          </a:p>
          <a:p>
            <a:pPr>
              <a:lnSpc>
                <a:spcPct val="150000"/>
              </a:lnSpc>
              <a:tabLst>
                <a:tab pos="2154238" algn="l"/>
              </a:tabLst>
            </a:pPr>
            <a:r>
              <a:rPr lang="en-GB" sz="2600" b="1" dirty="0">
                <a:solidFill>
                  <a:srgbClr val="6699FF"/>
                </a:solidFill>
                <a:latin typeface="Aptos" panose="020B0004020202020204" pitchFamily="34" charset="0"/>
              </a:rPr>
              <a:t>→ </a:t>
            </a:r>
            <a:r>
              <a:rPr lang="en-GB" sz="2600" b="1" dirty="0">
                <a:solidFill>
                  <a:srgbClr val="FFFF00"/>
                </a:solidFill>
                <a:latin typeface="Aptos" panose="020B0004020202020204" pitchFamily="34" charset="0"/>
              </a:rPr>
              <a:t>Priorities – companionship + governance</a:t>
            </a:r>
          </a:p>
          <a:p>
            <a:pPr>
              <a:lnSpc>
                <a:spcPct val="150000"/>
              </a:lnSpc>
              <a:tabLst>
                <a:tab pos="2154238" algn="l"/>
              </a:tabLst>
            </a:pPr>
            <a:r>
              <a:rPr lang="en-GB" sz="2600" b="1" dirty="0">
                <a:solidFill>
                  <a:srgbClr val="6699FF"/>
                </a:solidFill>
                <a:latin typeface="Aptos" panose="020B0004020202020204" pitchFamily="34" charset="0"/>
              </a:rPr>
              <a:t>→ </a:t>
            </a:r>
            <a:r>
              <a:rPr lang="en-GB" sz="2600" b="1" dirty="0">
                <a:solidFill>
                  <a:srgbClr val="FFFF00"/>
                </a:solidFill>
                <a:latin typeface="Aptos" panose="020B0004020202020204" pitchFamily="34" charset="0"/>
              </a:rPr>
              <a:t>Project Violet</a:t>
            </a:r>
          </a:p>
          <a:p>
            <a:pPr>
              <a:lnSpc>
                <a:spcPct val="150000"/>
              </a:lnSpc>
              <a:tabLst>
                <a:tab pos="2154238" algn="l"/>
              </a:tabLst>
            </a:pPr>
            <a:r>
              <a:rPr lang="en-GB" sz="2600" b="1" dirty="0">
                <a:solidFill>
                  <a:srgbClr val="6699FF"/>
                </a:solidFill>
                <a:latin typeface="Aptos" panose="020B0004020202020204" pitchFamily="34" charset="0"/>
              </a:rPr>
              <a:t>→ </a:t>
            </a:r>
            <a:r>
              <a:rPr lang="en-GB" sz="2800" b="1" dirty="0">
                <a:solidFill>
                  <a:schemeClr val="bg1"/>
                </a:solidFill>
                <a:latin typeface="Aptos" panose="020B0004020202020204" pitchFamily="34" charset="0"/>
              </a:rPr>
              <a:t>Justice Hubs – disability focus</a:t>
            </a:r>
          </a:p>
        </p:txBody>
      </p:sp>
    </p:spTree>
    <p:extLst>
      <p:ext uri="{BB962C8B-B14F-4D97-AF65-F5344CB8AC3E}">
        <p14:creationId xmlns:p14="http://schemas.microsoft.com/office/powerpoint/2010/main" val="1636195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Warwick - Castle Hill Baptist Church © Chris Allen :: Geograph Britain and  Ireland">
            <a:extLst>
              <a:ext uri="{FF2B5EF4-FFF2-40B4-BE49-F238E27FC236}">
                <a16:creationId xmlns:a16="http://schemas.microsoft.com/office/drawing/2014/main" id="{D55545B7-5026-5DC0-DB5A-2132F560D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526" y="2252230"/>
            <a:ext cx="3758045" cy="281853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ewdley Baptist – Worcestershire &amp; Dudley Historic Churches Trust">
            <a:extLst>
              <a:ext uri="{FF2B5EF4-FFF2-40B4-BE49-F238E27FC236}">
                <a16:creationId xmlns:a16="http://schemas.microsoft.com/office/drawing/2014/main" id="{AFBE781C-1BEE-89AE-BE92-A0E9ED3BF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83424"/>
            <a:ext cx="3961626" cy="264557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81BDCD1-B07C-C491-68A1-8085D455C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830" y="3336493"/>
            <a:ext cx="3393494" cy="277649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eens Road Baptist Church - Coventry | Queens Road Baptist … | Flickr">
            <a:extLst>
              <a:ext uri="{FF2B5EF4-FFF2-40B4-BE49-F238E27FC236}">
                <a16:creationId xmlns:a16="http://schemas.microsoft.com/office/drawing/2014/main" id="{F34E0577-0556-95A9-32D6-7E4763DFA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138" y="316921"/>
            <a:ext cx="3172062" cy="237904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uilding">
            <a:extLst>
              <a:ext uri="{FF2B5EF4-FFF2-40B4-BE49-F238E27FC236}">
                <a16:creationId xmlns:a16="http://schemas.microsoft.com/office/drawing/2014/main" id="{DFFF0654-9944-A212-6023-2BABB1E7C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545" y="3774955"/>
            <a:ext cx="2661801" cy="266180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046750-AFBA-52AE-9C91-6E407D2EEE2D}"/>
              </a:ext>
            </a:extLst>
          </p:cNvPr>
          <p:cNvSpPr txBox="1"/>
          <p:nvPr/>
        </p:nvSpPr>
        <p:spPr>
          <a:xfrm>
            <a:off x="3005259" y="152730"/>
            <a:ext cx="25717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FF00"/>
                </a:solidFill>
                <a:latin typeface="Aptos" panose="020B0004020202020204" pitchFamily="34" charset="0"/>
              </a:rPr>
              <a:t>Pre 1650</a:t>
            </a:r>
          </a:p>
          <a:p>
            <a:pPr algn="ctr"/>
            <a:r>
              <a:rPr lang="en-GB" sz="3200" b="1" dirty="0">
                <a:solidFill>
                  <a:srgbClr val="FFFF00"/>
                </a:solidFill>
                <a:latin typeface="Aptos" panose="020B0004020202020204" pitchFamily="34" charset="0"/>
              </a:rPr>
              <a:t>Churches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18C5DA-FF3F-E99C-0D4F-FC3C62E474D0}"/>
              </a:ext>
            </a:extLst>
          </p:cNvPr>
          <p:cNvSpPr txBox="1"/>
          <p:nvPr/>
        </p:nvSpPr>
        <p:spPr>
          <a:xfrm>
            <a:off x="905790" y="4875022"/>
            <a:ext cx="1780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Warwick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3F8FC1-CA16-D2FF-5F5F-16CE34A867B5}"/>
              </a:ext>
            </a:extLst>
          </p:cNvPr>
          <p:cNvSpPr txBox="1"/>
          <p:nvPr/>
        </p:nvSpPr>
        <p:spPr>
          <a:xfrm>
            <a:off x="2925459" y="5722818"/>
            <a:ext cx="2043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Shrewsbury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3614A0-2D5F-BEAC-7F21-B84FBE85AD4E}"/>
              </a:ext>
            </a:extLst>
          </p:cNvPr>
          <p:cNvSpPr txBox="1"/>
          <p:nvPr/>
        </p:nvSpPr>
        <p:spPr>
          <a:xfrm>
            <a:off x="9067303" y="6205923"/>
            <a:ext cx="1780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Alcester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06E73C-1528-0B5C-4883-D2194FD74DE9}"/>
              </a:ext>
            </a:extLst>
          </p:cNvPr>
          <p:cNvSpPr txBox="1"/>
          <p:nvPr/>
        </p:nvSpPr>
        <p:spPr>
          <a:xfrm>
            <a:off x="10283187" y="2785398"/>
            <a:ext cx="1780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Coventry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AFDF52-7BA7-0D59-A1A5-0E3805EF030A}"/>
              </a:ext>
            </a:extLst>
          </p:cNvPr>
          <p:cNvSpPr txBox="1"/>
          <p:nvPr/>
        </p:nvSpPr>
        <p:spPr>
          <a:xfrm>
            <a:off x="6342475" y="190411"/>
            <a:ext cx="1780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Bewdley</a:t>
            </a:r>
          </a:p>
        </p:txBody>
      </p:sp>
    </p:spTree>
    <p:extLst>
      <p:ext uri="{BB962C8B-B14F-4D97-AF65-F5344CB8AC3E}">
        <p14:creationId xmlns:p14="http://schemas.microsoft.com/office/powerpoint/2010/main" val="1092539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4F91C-7F18-28B8-C91D-EA7CC0C51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221591-F5DE-36DC-3464-9865D16BB43D}"/>
              </a:ext>
            </a:extLst>
          </p:cNvPr>
          <p:cNvSpPr txBox="1"/>
          <p:nvPr/>
        </p:nvSpPr>
        <p:spPr>
          <a:xfrm>
            <a:off x="6465277" y="1049287"/>
            <a:ext cx="2571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FF00"/>
                </a:solidFill>
                <a:latin typeface="Aptos" panose="020B0004020202020204" pitchFamily="34" charset="0"/>
              </a:rPr>
              <a:t>1650-1700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7E8C8E-6005-0233-15BE-7A52654E0800}"/>
              </a:ext>
            </a:extLst>
          </p:cNvPr>
          <p:cNvSpPr txBox="1"/>
          <p:nvPr/>
        </p:nvSpPr>
        <p:spPr>
          <a:xfrm>
            <a:off x="6722640" y="202724"/>
            <a:ext cx="1780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Bridgnorth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EC9C1E-4C21-D6F5-ABF7-55FCBFD538D6}"/>
              </a:ext>
            </a:extLst>
          </p:cNvPr>
          <p:cNvSpPr txBox="1"/>
          <p:nvPr/>
        </p:nvSpPr>
        <p:spPr>
          <a:xfrm>
            <a:off x="4148591" y="1289179"/>
            <a:ext cx="1780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Far Forest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548AC5-2436-D8DA-BB1D-AA4AA477B010}"/>
              </a:ext>
            </a:extLst>
          </p:cNvPr>
          <p:cNvSpPr txBox="1"/>
          <p:nvPr/>
        </p:nvSpPr>
        <p:spPr>
          <a:xfrm>
            <a:off x="9037060" y="389016"/>
            <a:ext cx="2152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Bromsgrove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934698-EA2E-2D83-CAB8-12A4101346B6}"/>
              </a:ext>
            </a:extLst>
          </p:cNvPr>
          <p:cNvSpPr txBox="1"/>
          <p:nvPr/>
        </p:nvSpPr>
        <p:spPr>
          <a:xfrm>
            <a:off x="7856130" y="1960837"/>
            <a:ext cx="272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Upton-on-Severn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89B7E7-AE7E-2201-5DBC-1192BACC1BAD}"/>
              </a:ext>
            </a:extLst>
          </p:cNvPr>
          <p:cNvSpPr txBox="1"/>
          <p:nvPr/>
        </p:nvSpPr>
        <p:spPr>
          <a:xfrm>
            <a:off x="4579183" y="535127"/>
            <a:ext cx="1780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Worcester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0B1EF0-F3AA-A4AB-2DE8-493E3D9E29D2}"/>
              </a:ext>
            </a:extLst>
          </p:cNvPr>
          <p:cNvSpPr txBox="1"/>
          <p:nvPr/>
        </p:nvSpPr>
        <p:spPr>
          <a:xfrm>
            <a:off x="9826180" y="1191040"/>
            <a:ext cx="1780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Pershore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7A0A85-F231-E66F-17F8-B269DC004C32}"/>
              </a:ext>
            </a:extLst>
          </p:cNvPr>
          <p:cNvSpPr txBox="1"/>
          <p:nvPr/>
        </p:nvSpPr>
        <p:spPr>
          <a:xfrm>
            <a:off x="4325329" y="2043231"/>
            <a:ext cx="2907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Henley-in-Arden</a:t>
            </a:r>
          </a:p>
        </p:txBody>
      </p:sp>
    </p:spTree>
    <p:extLst>
      <p:ext uri="{BB962C8B-B14F-4D97-AF65-F5344CB8AC3E}">
        <p14:creationId xmlns:p14="http://schemas.microsoft.com/office/powerpoint/2010/main" val="1531020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2FD07-21C4-47B4-BB7F-A142FCBF3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798D94-3607-83C7-A9BF-AE6FC6838766}"/>
              </a:ext>
            </a:extLst>
          </p:cNvPr>
          <p:cNvSpPr txBox="1"/>
          <p:nvPr/>
        </p:nvSpPr>
        <p:spPr>
          <a:xfrm>
            <a:off x="6465277" y="1049287"/>
            <a:ext cx="2571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FF00"/>
                </a:solidFill>
                <a:latin typeface="Aptos" panose="020B0004020202020204" pitchFamily="34" charset="0"/>
              </a:rPr>
              <a:t>1650-1700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A13701-4997-2D7E-86E5-EA2AEC1D7914}"/>
              </a:ext>
            </a:extLst>
          </p:cNvPr>
          <p:cNvSpPr txBox="1"/>
          <p:nvPr/>
        </p:nvSpPr>
        <p:spPr>
          <a:xfrm>
            <a:off x="6722640" y="202724"/>
            <a:ext cx="1780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Bridgnorth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72C6ED-4FE3-0167-93D1-35E284348F02}"/>
              </a:ext>
            </a:extLst>
          </p:cNvPr>
          <p:cNvSpPr txBox="1"/>
          <p:nvPr/>
        </p:nvSpPr>
        <p:spPr>
          <a:xfrm>
            <a:off x="4148591" y="1289179"/>
            <a:ext cx="1780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Far Forest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859D61-C7B8-4E12-77E7-95CF4795B498}"/>
              </a:ext>
            </a:extLst>
          </p:cNvPr>
          <p:cNvSpPr txBox="1"/>
          <p:nvPr/>
        </p:nvSpPr>
        <p:spPr>
          <a:xfrm>
            <a:off x="9037060" y="389016"/>
            <a:ext cx="2152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Bromsgrove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B2691F-7F27-7E8A-21B4-214AF1765B6B}"/>
              </a:ext>
            </a:extLst>
          </p:cNvPr>
          <p:cNvSpPr txBox="1"/>
          <p:nvPr/>
        </p:nvSpPr>
        <p:spPr>
          <a:xfrm>
            <a:off x="7856130" y="1960837"/>
            <a:ext cx="272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Upton-on-Severn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89D68B-6A91-3EEC-C535-8C0A68AA2E02}"/>
              </a:ext>
            </a:extLst>
          </p:cNvPr>
          <p:cNvSpPr txBox="1"/>
          <p:nvPr/>
        </p:nvSpPr>
        <p:spPr>
          <a:xfrm>
            <a:off x="4579183" y="535127"/>
            <a:ext cx="1780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Worcester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175925-C0B0-CFDF-0E53-403D0576D63D}"/>
              </a:ext>
            </a:extLst>
          </p:cNvPr>
          <p:cNvSpPr txBox="1"/>
          <p:nvPr/>
        </p:nvSpPr>
        <p:spPr>
          <a:xfrm>
            <a:off x="9826180" y="1191040"/>
            <a:ext cx="1780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Pershore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E9908E-49EC-9DDA-F5EB-649DF9E33A83}"/>
              </a:ext>
            </a:extLst>
          </p:cNvPr>
          <p:cNvSpPr txBox="1"/>
          <p:nvPr/>
        </p:nvSpPr>
        <p:spPr>
          <a:xfrm>
            <a:off x="4325329" y="2043231"/>
            <a:ext cx="2907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Henley-in-Arden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0C403D-3BB5-BC68-217E-54E8593D99B5}"/>
              </a:ext>
            </a:extLst>
          </p:cNvPr>
          <p:cNvSpPr txBox="1"/>
          <p:nvPr/>
        </p:nvSpPr>
        <p:spPr>
          <a:xfrm>
            <a:off x="1576808" y="2797283"/>
            <a:ext cx="10615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867025" algn="l"/>
              </a:tabLst>
            </a:pPr>
            <a:r>
              <a:rPr lang="en-GB" sz="3200" b="1" dirty="0">
                <a:solidFill>
                  <a:srgbClr val="FFFF00"/>
                </a:solidFill>
                <a:latin typeface="Aptos" panose="020B0004020202020204" pitchFamily="34" charset="0"/>
              </a:rPr>
              <a:t>1792	</a:t>
            </a:r>
            <a:r>
              <a:rPr lang="en-GB" sz="2800" b="1" dirty="0">
                <a:solidFill>
                  <a:schemeClr val="bg1"/>
                </a:solidFill>
                <a:latin typeface="Aptos" panose="020B0004020202020204" pitchFamily="34" charset="0"/>
              </a:rPr>
              <a:t>inter-church auxiliaries supporting BMS</a:t>
            </a:r>
          </a:p>
          <a:p>
            <a:pPr>
              <a:tabLst>
                <a:tab pos="2867025" algn="l"/>
              </a:tabLst>
            </a:pPr>
            <a:endParaRPr lang="en-GB" sz="3200" b="1" dirty="0">
              <a:solidFill>
                <a:srgbClr val="FFFF00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DCB080-C3D6-4198-24AF-AA233E01C77C}"/>
              </a:ext>
            </a:extLst>
          </p:cNvPr>
          <p:cNvSpPr/>
          <p:nvPr/>
        </p:nvSpPr>
        <p:spPr>
          <a:xfrm>
            <a:off x="3006969" y="2533876"/>
            <a:ext cx="8599566" cy="14662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7753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AEBA6-9E18-49BE-90D6-174A64A5C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8B5FB2-DD93-3AF8-372B-0DE04DB34902}"/>
              </a:ext>
            </a:extLst>
          </p:cNvPr>
          <p:cNvSpPr txBox="1"/>
          <p:nvPr/>
        </p:nvSpPr>
        <p:spPr>
          <a:xfrm>
            <a:off x="6465277" y="1049287"/>
            <a:ext cx="2571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FF00"/>
                </a:solidFill>
                <a:latin typeface="Aptos" panose="020B0004020202020204" pitchFamily="34" charset="0"/>
              </a:rPr>
              <a:t>1650-1700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03B07F-4CA8-32F1-0E1E-B917205BD006}"/>
              </a:ext>
            </a:extLst>
          </p:cNvPr>
          <p:cNvSpPr txBox="1"/>
          <p:nvPr/>
        </p:nvSpPr>
        <p:spPr>
          <a:xfrm>
            <a:off x="6722640" y="202724"/>
            <a:ext cx="1780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Bridgnorth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5F42ED-3251-2A06-0C6C-8939C2B4609A}"/>
              </a:ext>
            </a:extLst>
          </p:cNvPr>
          <p:cNvSpPr txBox="1"/>
          <p:nvPr/>
        </p:nvSpPr>
        <p:spPr>
          <a:xfrm>
            <a:off x="4148591" y="1289179"/>
            <a:ext cx="1780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Far Forest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93B065-76A7-B7EE-616C-268B1B4B40B7}"/>
              </a:ext>
            </a:extLst>
          </p:cNvPr>
          <p:cNvSpPr txBox="1"/>
          <p:nvPr/>
        </p:nvSpPr>
        <p:spPr>
          <a:xfrm>
            <a:off x="9037060" y="389016"/>
            <a:ext cx="2152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Bromsgrove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8D4548-FB34-59FA-7C00-E5EFB4935EAD}"/>
              </a:ext>
            </a:extLst>
          </p:cNvPr>
          <p:cNvSpPr txBox="1"/>
          <p:nvPr/>
        </p:nvSpPr>
        <p:spPr>
          <a:xfrm>
            <a:off x="7856130" y="1960837"/>
            <a:ext cx="272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Upton-on-Severn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10DB15-50EE-BE68-6E0B-580F4EED652E}"/>
              </a:ext>
            </a:extLst>
          </p:cNvPr>
          <p:cNvSpPr txBox="1"/>
          <p:nvPr/>
        </p:nvSpPr>
        <p:spPr>
          <a:xfrm>
            <a:off x="4579183" y="535127"/>
            <a:ext cx="1780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Worcester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1C7405-C9E7-538D-980B-4D2465CEEE8E}"/>
              </a:ext>
            </a:extLst>
          </p:cNvPr>
          <p:cNvSpPr txBox="1"/>
          <p:nvPr/>
        </p:nvSpPr>
        <p:spPr>
          <a:xfrm>
            <a:off x="9826180" y="1191040"/>
            <a:ext cx="1780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Pershore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FB932D-B08A-BF00-D6E5-3C6A9AE75882}"/>
              </a:ext>
            </a:extLst>
          </p:cNvPr>
          <p:cNvSpPr txBox="1"/>
          <p:nvPr/>
        </p:nvSpPr>
        <p:spPr>
          <a:xfrm>
            <a:off x="4325329" y="2043231"/>
            <a:ext cx="2907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Henley-in-Arden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ADD977-CCE0-15B1-9316-3AB887C668F0}"/>
              </a:ext>
            </a:extLst>
          </p:cNvPr>
          <p:cNvSpPr txBox="1"/>
          <p:nvPr/>
        </p:nvSpPr>
        <p:spPr>
          <a:xfrm>
            <a:off x="1576808" y="2797283"/>
            <a:ext cx="1061519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867025" algn="l"/>
              </a:tabLst>
            </a:pPr>
            <a:r>
              <a:rPr lang="en-GB" sz="3200" b="1" dirty="0">
                <a:solidFill>
                  <a:srgbClr val="FFFF00"/>
                </a:solidFill>
                <a:latin typeface="Aptos" panose="020B0004020202020204" pitchFamily="34" charset="0"/>
              </a:rPr>
              <a:t>1792	</a:t>
            </a:r>
            <a:r>
              <a:rPr lang="en-GB" sz="2800" b="1" dirty="0">
                <a:solidFill>
                  <a:schemeClr val="bg1"/>
                </a:solidFill>
                <a:latin typeface="Aptos" panose="020B0004020202020204" pitchFamily="34" charset="0"/>
              </a:rPr>
              <a:t>inter-church auxiliaries supporting BMS</a:t>
            </a:r>
          </a:p>
          <a:p>
            <a:pPr>
              <a:tabLst>
                <a:tab pos="2867025" algn="l"/>
              </a:tabLst>
            </a:pPr>
            <a:endParaRPr lang="en-GB" sz="3200" b="1" dirty="0">
              <a:solidFill>
                <a:srgbClr val="FFFF00"/>
              </a:solidFill>
              <a:latin typeface="Aptos" panose="020B0004020202020204" pitchFamily="34" charset="0"/>
            </a:endParaRPr>
          </a:p>
          <a:p>
            <a:pPr>
              <a:tabLst>
                <a:tab pos="2867025" algn="l"/>
              </a:tabLst>
            </a:pPr>
            <a:r>
              <a:rPr lang="en-GB" sz="3200" b="1" dirty="0">
                <a:solidFill>
                  <a:srgbClr val="FFFF00"/>
                </a:solidFill>
                <a:latin typeface="Aptos" panose="020B0004020202020204" pitchFamily="34" charset="0"/>
              </a:rPr>
              <a:t>19</a:t>
            </a:r>
            <a:r>
              <a:rPr lang="en-GB" sz="3200" b="1" baseline="30000" dirty="0">
                <a:solidFill>
                  <a:srgbClr val="FFFF00"/>
                </a:solidFill>
                <a:latin typeface="Aptos" panose="020B0004020202020204" pitchFamily="34" charset="0"/>
              </a:rPr>
              <a:t>th</a:t>
            </a:r>
            <a:r>
              <a:rPr lang="en-GB" sz="3200" b="1" dirty="0">
                <a:solidFill>
                  <a:srgbClr val="FFFF00"/>
                </a:solidFill>
                <a:latin typeface="Aptos" panose="020B0004020202020204" pitchFamily="34" charset="0"/>
              </a:rPr>
              <a:t> Century	</a:t>
            </a:r>
            <a:r>
              <a:rPr lang="en-GB" sz="2800" b="1" dirty="0">
                <a:solidFill>
                  <a:schemeClr val="bg1"/>
                </a:solidFill>
                <a:latin typeface="Aptos" panose="020B0004020202020204" pitchFamily="34" charset="0"/>
              </a:rPr>
              <a:t>subdivided</a:t>
            </a:r>
          </a:p>
          <a:p>
            <a:pPr>
              <a:tabLst>
                <a:tab pos="2867025" algn="l"/>
              </a:tabLst>
            </a:pPr>
            <a:r>
              <a:rPr lang="en-GB" sz="2800" b="1" dirty="0">
                <a:solidFill>
                  <a:schemeClr val="bg1"/>
                </a:solidFill>
                <a:latin typeface="Aptos" panose="020B0004020202020204" pitchFamily="34" charset="0"/>
              </a:rPr>
              <a:t>	1809 Shropshire – 1836 Worcestershire 	1844 Gloucestershire &amp; Herefordshire</a:t>
            </a:r>
          </a:p>
          <a:p>
            <a:pPr>
              <a:tabLst>
                <a:tab pos="2867025" algn="l"/>
              </a:tabLst>
            </a:pPr>
            <a:endParaRPr lang="en-GB" sz="3200" b="1" dirty="0">
              <a:solidFill>
                <a:srgbClr val="FFFF00"/>
              </a:solidFill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DB1408-70EB-B43F-6D78-B9CE6F752548}"/>
              </a:ext>
            </a:extLst>
          </p:cNvPr>
          <p:cNvSpPr/>
          <p:nvPr/>
        </p:nvSpPr>
        <p:spPr>
          <a:xfrm>
            <a:off x="3006969" y="2533876"/>
            <a:ext cx="8599566" cy="14662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778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0A4B0-235C-4299-6BA6-3FF0E7941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694C54-6AE7-5B29-AD2B-39892B95E789}"/>
              </a:ext>
            </a:extLst>
          </p:cNvPr>
          <p:cNvSpPr txBox="1"/>
          <p:nvPr/>
        </p:nvSpPr>
        <p:spPr>
          <a:xfrm>
            <a:off x="6465277" y="1049287"/>
            <a:ext cx="2571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FF00"/>
                </a:solidFill>
                <a:latin typeface="Aptos" panose="020B0004020202020204" pitchFamily="34" charset="0"/>
              </a:rPr>
              <a:t>1650-1700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F33BE5-286E-E618-0986-60CB6B4AC76E}"/>
              </a:ext>
            </a:extLst>
          </p:cNvPr>
          <p:cNvSpPr txBox="1"/>
          <p:nvPr/>
        </p:nvSpPr>
        <p:spPr>
          <a:xfrm>
            <a:off x="6722640" y="202724"/>
            <a:ext cx="1780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Bridgnorth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B02BBD-0688-BD2E-9767-34779A83B6B3}"/>
              </a:ext>
            </a:extLst>
          </p:cNvPr>
          <p:cNvSpPr txBox="1"/>
          <p:nvPr/>
        </p:nvSpPr>
        <p:spPr>
          <a:xfrm>
            <a:off x="4148591" y="1289179"/>
            <a:ext cx="1780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Far Forest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96F612-FC64-BB4A-22AE-A0F9F97065B4}"/>
              </a:ext>
            </a:extLst>
          </p:cNvPr>
          <p:cNvSpPr txBox="1"/>
          <p:nvPr/>
        </p:nvSpPr>
        <p:spPr>
          <a:xfrm>
            <a:off x="9037060" y="389016"/>
            <a:ext cx="2152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Bromsgrove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D8B4E9-26E6-84E8-BD2B-06EE3968CD12}"/>
              </a:ext>
            </a:extLst>
          </p:cNvPr>
          <p:cNvSpPr txBox="1"/>
          <p:nvPr/>
        </p:nvSpPr>
        <p:spPr>
          <a:xfrm>
            <a:off x="7856130" y="1960837"/>
            <a:ext cx="272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Upton-on-Severn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EDB590-11EA-B776-5EA5-7A61C77F1B4C}"/>
              </a:ext>
            </a:extLst>
          </p:cNvPr>
          <p:cNvSpPr txBox="1"/>
          <p:nvPr/>
        </p:nvSpPr>
        <p:spPr>
          <a:xfrm>
            <a:off x="4579183" y="535127"/>
            <a:ext cx="1780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Worcester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C71D6A-A773-C779-04F8-B0E7CDD0C7C1}"/>
              </a:ext>
            </a:extLst>
          </p:cNvPr>
          <p:cNvSpPr txBox="1"/>
          <p:nvPr/>
        </p:nvSpPr>
        <p:spPr>
          <a:xfrm>
            <a:off x="9826180" y="1191040"/>
            <a:ext cx="1780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Pershore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3CEFAF-D706-DF23-2471-8131719627E0}"/>
              </a:ext>
            </a:extLst>
          </p:cNvPr>
          <p:cNvSpPr txBox="1"/>
          <p:nvPr/>
        </p:nvSpPr>
        <p:spPr>
          <a:xfrm>
            <a:off x="4325329" y="2043231"/>
            <a:ext cx="2907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Henley-in-Arden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E84BE0-8C2D-183D-2587-BD17409476A2}"/>
              </a:ext>
            </a:extLst>
          </p:cNvPr>
          <p:cNvSpPr txBox="1"/>
          <p:nvPr/>
        </p:nvSpPr>
        <p:spPr>
          <a:xfrm>
            <a:off x="1576808" y="2797283"/>
            <a:ext cx="1061519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867025" algn="l"/>
              </a:tabLst>
            </a:pPr>
            <a:r>
              <a:rPr lang="en-GB" sz="3200" b="1" dirty="0">
                <a:solidFill>
                  <a:srgbClr val="FFFF00"/>
                </a:solidFill>
                <a:latin typeface="Aptos" panose="020B0004020202020204" pitchFamily="34" charset="0"/>
              </a:rPr>
              <a:t>1792	</a:t>
            </a:r>
            <a:r>
              <a:rPr lang="en-GB" sz="2800" b="1" dirty="0">
                <a:solidFill>
                  <a:schemeClr val="bg1"/>
                </a:solidFill>
                <a:latin typeface="Aptos" panose="020B0004020202020204" pitchFamily="34" charset="0"/>
              </a:rPr>
              <a:t>inter-church auxiliaries supporting BMS</a:t>
            </a:r>
          </a:p>
          <a:p>
            <a:pPr>
              <a:tabLst>
                <a:tab pos="2867025" algn="l"/>
              </a:tabLst>
            </a:pPr>
            <a:endParaRPr lang="en-GB" sz="3200" b="1" dirty="0">
              <a:solidFill>
                <a:srgbClr val="FFFF00"/>
              </a:solidFill>
              <a:latin typeface="Aptos" panose="020B0004020202020204" pitchFamily="34" charset="0"/>
            </a:endParaRPr>
          </a:p>
          <a:p>
            <a:pPr>
              <a:tabLst>
                <a:tab pos="2867025" algn="l"/>
              </a:tabLst>
            </a:pPr>
            <a:r>
              <a:rPr lang="en-GB" sz="3200" b="1" dirty="0">
                <a:solidFill>
                  <a:srgbClr val="FFFF00"/>
                </a:solidFill>
                <a:latin typeface="Aptos" panose="020B0004020202020204" pitchFamily="34" charset="0"/>
              </a:rPr>
              <a:t>19</a:t>
            </a:r>
            <a:r>
              <a:rPr lang="en-GB" sz="3200" b="1" baseline="30000" dirty="0">
                <a:solidFill>
                  <a:srgbClr val="FFFF00"/>
                </a:solidFill>
                <a:latin typeface="Aptos" panose="020B0004020202020204" pitchFamily="34" charset="0"/>
              </a:rPr>
              <a:t>th</a:t>
            </a:r>
            <a:r>
              <a:rPr lang="en-GB" sz="3200" b="1" dirty="0">
                <a:solidFill>
                  <a:srgbClr val="FFFF00"/>
                </a:solidFill>
                <a:latin typeface="Aptos" panose="020B0004020202020204" pitchFamily="34" charset="0"/>
              </a:rPr>
              <a:t> Century	</a:t>
            </a:r>
            <a:r>
              <a:rPr lang="en-GB" sz="2800" b="1" dirty="0">
                <a:solidFill>
                  <a:schemeClr val="bg1"/>
                </a:solidFill>
                <a:latin typeface="Aptos" panose="020B0004020202020204" pitchFamily="34" charset="0"/>
              </a:rPr>
              <a:t>subdivided</a:t>
            </a:r>
          </a:p>
          <a:p>
            <a:pPr>
              <a:tabLst>
                <a:tab pos="2867025" algn="l"/>
              </a:tabLst>
            </a:pPr>
            <a:r>
              <a:rPr lang="en-GB" sz="2800" b="1" dirty="0">
                <a:solidFill>
                  <a:schemeClr val="bg1"/>
                </a:solidFill>
                <a:latin typeface="Aptos" panose="020B0004020202020204" pitchFamily="34" charset="0"/>
              </a:rPr>
              <a:t>	1809 Shropshire – 1836 Worcestershire 	1844 Gloucestershire &amp; Herefordshire</a:t>
            </a:r>
          </a:p>
          <a:p>
            <a:pPr>
              <a:tabLst>
                <a:tab pos="2867025" algn="l"/>
              </a:tabLst>
            </a:pPr>
            <a:endParaRPr lang="en-GB" sz="3200" b="1" dirty="0">
              <a:solidFill>
                <a:srgbClr val="FFFF00"/>
              </a:solidFill>
              <a:latin typeface="Aptos" panose="020B0004020202020204" pitchFamily="34" charset="0"/>
            </a:endParaRPr>
          </a:p>
          <a:p>
            <a:pPr>
              <a:tabLst>
                <a:tab pos="2867025" algn="l"/>
              </a:tabLst>
            </a:pPr>
            <a:r>
              <a:rPr lang="en-GB" sz="3200" b="1" dirty="0">
                <a:solidFill>
                  <a:srgbClr val="FFFF00"/>
                </a:solidFill>
                <a:latin typeface="Aptos" panose="020B0004020202020204" pitchFamily="34" charset="0"/>
              </a:rPr>
              <a:t>1892	</a:t>
            </a:r>
            <a:r>
              <a:rPr lang="en-GB" sz="2800" b="1" dirty="0">
                <a:solidFill>
                  <a:schemeClr val="bg1"/>
                </a:solidFill>
                <a:latin typeface="Aptos" panose="020B0004020202020204" pitchFamily="34" charset="0"/>
              </a:rPr>
              <a:t>Baptist Union</a:t>
            </a:r>
          </a:p>
          <a:p>
            <a:pPr>
              <a:tabLst>
                <a:tab pos="2867025" algn="l"/>
              </a:tabLst>
            </a:pPr>
            <a:r>
              <a:rPr lang="en-GB" sz="2800" b="1" dirty="0">
                <a:solidFill>
                  <a:schemeClr val="bg1"/>
                </a:solidFill>
                <a:latin typeface="Aptos" panose="020B0004020202020204" pitchFamily="34" charset="0"/>
              </a:rPr>
              <a:t>	merged to form West Midlands Association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8C73C5-E36D-7F83-2A00-4417563707D7}"/>
              </a:ext>
            </a:extLst>
          </p:cNvPr>
          <p:cNvSpPr/>
          <p:nvPr/>
        </p:nvSpPr>
        <p:spPr>
          <a:xfrm>
            <a:off x="3006969" y="2533876"/>
            <a:ext cx="8599566" cy="14662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732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539D5-D4D5-4C93-52E0-5F3988679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F2F192C0-2F42-0526-D5FF-40FF73027AE3}"/>
              </a:ext>
            </a:extLst>
          </p:cNvPr>
          <p:cNvSpPr/>
          <p:nvPr/>
        </p:nvSpPr>
        <p:spPr>
          <a:xfrm>
            <a:off x="2760847" y="1978270"/>
            <a:ext cx="5688623" cy="3253153"/>
          </a:xfrm>
          <a:prstGeom prst="irregularSeal2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29C7DE-4330-96F4-1934-7332931F4AA3}"/>
              </a:ext>
            </a:extLst>
          </p:cNvPr>
          <p:cNvSpPr txBox="1"/>
          <p:nvPr/>
        </p:nvSpPr>
        <p:spPr>
          <a:xfrm>
            <a:off x="4082625" y="3189347"/>
            <a:ext cx="2571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FFFF00"/>
                </a:solidFill>
                <a:latin typeface="Aptos" panose="020B0004020202020204" pitchFamily="34" charset="0"/>
              </a:rPr>
              <a:t>Jan 2001</a:t>
            </a:r>
          </a:p>
        </p:txBody>
      </p:sp>
    </p:spTree>
    <p:extLst>
      <p:ext uri="{BB962C8B-B14F-4D97-AF65-F5344CB8AC3E}">
        <p14:creationId xmlns:p14="http://schemas.microsoft.com/office/powerpoint/2010/main" val="855622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389A6-3BFB-EC10-D87B-100470CA0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4078180D-4682-FD1C-AA46-2BFCA07BB67E}"/>
              </a:ext>
            </a:extLst>
          </p:cNvPr>
          <p:cNvSpPr/>
          <p:nvPr/>
        </p:nvSpPr>
        <p:spPr>
          <a:xfrm>
            <a:off x="2760847" y="1978270"/>
            <a:ext cx="5688623" cy="3253153"/>
          </a:xfrm>
          <a:prstGeom prst="irregularSeal2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34CD31-2C37-A935-92E3-B70EA0F839EC}"/>
              </a:ext>
            </a:extLst>
          </p:cNvPr>
          <p:cNvSpPr txBox="1"/>
          <p:nvPr/>
        </p:nvSpPr>
        <p:spPr>
          <a:xfrm>
            <a:off x="4082625" y="3189347"/>
            <a:ext cx="2571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FFFF00"/>
                </a:solidFill>
                <a:latin typeface="Aptos" panose="020B0004020202020204" pitchFamily="34" charset="0"/>
              </a:rPr>
              <a:t>Jan 2001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6F40BD-8EBC-4022-73EB-407578A0AF72}"/>
              </a:ext>
            </a:extLst>
          </p:cNvPr>
          <p:cNvSpPr txBox="1"/>
          <p:nvPr/>
        </p:nvSpPr>
        <p:spPr>
          <a:xfrm>
            <a:off x="8959360" y="320693"/>
            <a:ext cx="3232640" cy="5579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2154238" algn="l"/>
              </a:tabLst>
            </a:pPr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1600-1650	  5</a:t>
            </a:r>
          </a:p>
          <a:p>
            <a:pPr>
              <a:lnSpc>
                <a:spcPct val="150000"/>
              </a:lnSpc>
              <a:tabLst>
                <a:tab pos="2154238" algn="l"/>
              </a:tabLst>
            </a:pPr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1650-1700	  7</a:t>
            </a:r>
          </a:p>
          <a:p>
            <a:pPr>
              <a:lnSpc>
                <a:spcPct val="150000"/>
              </a:lnSpc>
              <a:tabLst>
                <a:tab pos="2154238" algn="l"/>
              </a:tabLst>
            </a:pPr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1700-1750	  3</a:t>
            </a:r>
          </a:p>
          <a:p>
            <a:pPr>
              <a:lnSpc>
                <a:spcPct val="150000"/>
              </a:lnSpc>
              <a:tabLst>
                <a:tab pos="2154238" algn="l"/>
              </a:tabLst>
            </a:pPr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1750-1800	  5</a:t>
            </a:r>
          </a:p>
          <a:p>
            <a:pPr>
              <a:lnSpc>
                <a:spcPct val="150000"/>
              </a:lnSpc>
              <a:tabLst>
                <a:tab pos="2154238" algn="l"/>
              </a:tabLst>
            </a:pPr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1800-1850	39</a:t>
            </a:r>
          </a:p>
          <a:p>
            <a:pPr>
              <a:lnSpc>
                <a:spcPct val="150000"/>
              </a:lnSpc>
              <a:tabLst>
                <a:tab pos="2154238" algn="l"/>
              </a:tabLst>
            </a:pPr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1850-1900	35</a:t>
            </a:r>
          </a:p>
          <a:p>
            <a:pPr>
              <a:lnSpc>
                <a:spcPct val="150000"/>
              </a:lnSpc>
              <a:tabLst>
                <a:tab pos="2154238" algn="l"/>
              </a:tabLst>
            </a:pPr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1900-1950	26</a:t>
            </a:r>
          </a:p>
          <a:p>
            <a:pPr>
              <a:lnSpc>
                <a:spcPct val="150000"/>
              </a:lnSpc>
              <a:tabLst>
                <a:tab pos="2154238" algn="l"/>
              </a:tabLst>
            </a:pPr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1950-2000	27</a:t>
            </a:r>
          </a:p>
          <a:p>
            <a:pPr>
              <a:lnSpc>
                <a:spcPct val="150000"/>
              </a:lnSpc>
              <a:tabLst>
                <a:tab pos="2154238" algn="l"/>
              </a:tabLst>
            </a:pPr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2000+	  3</a:t>
            </a:r>
          </a:p>
          <a:p>
            <a:pPr>
              <a:lnSpc>
                <a:spcPct val="150000"/>
              </a:lnSpc>
              <a:tabLst>
                <a:tab pos="2154238" algn="l"/>
              </a:tabLst>
            </a:pPr>
            <a:r>
              <a:rPr lang="en-GB" sz="2400" b="1" dirty="0">
                <a:solidFill>
                  <a:schemeClr val="bg1"/>
                </a:solidFill>
                <a:latin typeface="Aptos" panose="020B0004020202020204" pitchFamily="34" charset="0"/>
              </a:rPr>
              <a:t>No date	  2</a:t>
            </a:r>
          </a:p>
        </p:txBody>
      </p:sp>
    </p:spTree>
    <p:extLst>
      <p:ext uri="{BB962C8B-B14F-4D97-AF65-F5344CB8AC3E}">
        <p14:creationId xmlns:p14="http://schemas.microsoft.com/office/powerpoint/2010/main" val="1229959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BUGB map">
            <a:extLst>
              <a:ext uri="{FF2B5EF4-FFF2-40B4-BE49-F238E27FC236}">
                <a16:creationId xmlns:a16="http://schemas.microsoft.com/office/drawing/2014/main" id="{C6E0B9F8-EA83-621D-3AD8-F327B5CEC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869" y="0"/>
            <a:ext cx="5714131" cy="686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217AA6-F962-6573-797F-2E02D96D7162}"/>
              </a:ext>
            </a:extLst>
          </p:cNvPr>
          <p:cNvSpPr txBox="1"/>
          <p:nvPr/>
        </p:nvSpPr>
        <p:spPr>
          <a:xfrm>
            <a:off x="8502102" y="3712927"/>
            <a:ext cx="1628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</a:rPr>
              <a:t>HEBA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7F2411-FB76-8F6C-5C0B-F56108D91024}"/>
              </a:ext>
            </a:extLst>
          </p:cNvPr>
          <p:cNvSpPr txBox="1"/>
          <p:nvPr/>
        </p:nvSpPr>
        <p:spPr>
          <a:xfrm>
            <a:off x="9157654" y="984397"/>
            <a:ext cx="905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NBA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73578B-517F-94B4-D2FB-B01973A3D145}"/>
              </a:ext>
            </a:extLst>
          </p:cNvPr>
          <p:cNvSpPr txBox="1"/>
          <p:nvPr/>
        </p:nvSpPr>
        <p:spPr>
          <a:xfrm>
            <a:off x="8663133" y="2490384"/>
            <a:ext cx="905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NWBA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4F4B12-F3CB-9EEF-6154-C0D4F0D87E24}"/>
              </a:ext>
            </a:extLst>
          </p:cNvPr>
          <p:cNvSpPr txBox="1"/>
          <p:nvPr/>
        </p:nvSpPr>
        <p:spPr>
          <a:xfrm>
            <a:off x="9610189" y="2042564"/>
            <a:ext cx="905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YBA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BF11D7-3EDB-A9C5-1218-BBD123EC8560}"/>
              </a:ext>
            </a:extLst>
          </p:cNvPr>
          <p:cNvSpPr txBox="1"/>
          <p:nvPr/>
        </p:nvSpPr>
        <p:spPr>
          <a:xfrm>
            <a:off x="9897883" y="3100731"/>
            <a:ext cx="905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EMBA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7AED65-104D-E9C2-2252-2FC34AF101D9}"/>
              </a:ext>
            </a:extLst>
          </p:cNvPr>
          <p:cNvSpPr txBox="1"/>
          <p:nvPr/>
        </p:nvSpPr>
        <p:spPr>
          <a:xfrm>
            <a:off x="11029392" y="3964650"/>
            <a:ext cx="905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EBA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31084D-2693-721F-0C63-3DAB8A72E663}"/>
              </a:ext>
            </a:extLst>
          </p:cNvPr>
          <p:cNvSpPr txBox="1"/>
          <p:nvPr/>
        </p:nvSpPr>
        <p:spPr>
          <a:xfrm>
            <a:off x="10589299" y="5559507"/>
            <a:ext cx="905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SEBA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3FC3AD-8B3B-ACA2-48CE-60966A8263D4}"/>
              </a:ext>
            </a:extLst>
          </p:cNvPr>
          <p:cNvSpPr txBox="1"/>
          <p:nvPr/>
        </p:nvSpPr>
        <p:spPr>
          <a:xfrm>
            <a:off x="10350418" y="4984817"/>
            <a:ext cx="905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LBA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F2DE16-0677-2880-66A1-DC60C7E3F7A5}"/>
              </a:ext>
            </a:extLst>
          </p:cNvPr>
          <p:cNvSpPr txBox="1"/>
          <p:nvPr/>
        </p:nvSpPr>
        <p:spPr>
          <a:xfrm>
            <a:off x="9987471" y="4357034"/>
            <a:ext cx="905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CBA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BA1933-68FE-B0BB-C915-098F050E0C55}"/>
              </a:ext>
            </a:extLst>
          </p:cNvPr>
          <p:cNvSpPr txBox="1"/>
          <p:nvPr/>
        </p:nvSpPr>
        <p:spPr>
          <a:xfrm>
            <a:off x="9337437" y="5494766"/>
            <a:ext cx="905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SCBA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7090F3-0037-1746-063D-4065127BC465}"/>
              </a:ext>
            </a:extLst>
          </p:cNvPr>
          <p:cNvSpPr txBox="1"/>
          <p:nvPr/>
        </p:nvSpPr>
        <p:spPr>
          <a:xfrm>
            <a:off x="7888691" y="5551533"/>
            <a:ext cx="905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SWBA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6F3745-95A6-8E44-6C24-53C8B9C376E2}"/>
              </a:ext>
            </a:extLst>
          </p:cNvPr>
          <p:cNvSpPr txBox="1"/>
          <p:nvPr/>
        </p:nvSpPr>
        <p:spPr>
          <a:xfrm>
            <a:off x="8875878" y="4908233"/>
            <a:ext cx="905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WEBA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A4376E-42D8-772A-7872-1035C646FA29}"/>
              </a:ext>
            </a:extLst>
          </p:cNvPr>
          <p:cNvSpPr txBox="1"/>
          <p:nvPr/>
        </p:nvSpPr>
        <p:spPr>
          <a:xfrm>
            <a:off x="7939366" y="4750366"/>
            <a:ext cx="905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SWBA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3AFD8A-8AD4-170D-51AB-FD5B0BDAD9B9}"/>
              </a:ext>
            </a:extLst>
          </p:cNvPr>
          <p:cNvSpPr txBox="1"/>
          <p:nvPr/>
        </p:nvSpPr>
        <p:spPr>
          <a:xfrm>
            <a:off x="2709234" y="2400995"/>
            <a:ext cx="3386766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13 Regional Associations</a:t>
            </a:r>
          </a:p>
        </p:txBody>
      </p:sp>
      <p:pic>
        <p:nvPicPr>
          <p:cNvPr id="2" name="Picture 1" descr="A picture containing building, outdoor, grass, sky&#10;&#10;Description automatically generated">
            <a:extLst>
              <a:ext uri="{FF2B5EF4-FFF2-40B4-BE49-F238E27FC236}">
                <a16:creationId xmlns:a16="http://schemas.microsoft.com/office/drawing/2014/main" id="{404F056C-7539-C7D3-FD5C-813358801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456" y="3461390"/>
            <a:ext cx="5489148" cy="266684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93336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16e3aa6-572c-4eb7-9ed5-8ed7005e1b89">
      <Terms xmlns="http://schemas.microsoft.com/office/infopath/2007/PartnerControls"/>
    </lcf76f155ced4ddcb4097134ff3c332f>
    <TaxCatchAll xmlns="23f53d1b-76d8-4038-947d-d8c223076c7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438526CC06B649AA9EF18463110683" ma:contentTypeVersion="18" ma:contentTypeDescription="Create a new document." ma:contentTypeScope="" ma:versionID="a22ec69bad5e50adfa8c2158456aaad9">
  <xsd:schema xmlns:xsd="http://www.w3.org/2001/XMLSchema" xmlns:xs="http://www.w3.org/2001/XMLSchema" xmlns:p="http://schemas.microsoft.com/office/2006/metadata/properties" xmlns:ns2="f16e3aa6-572c-4eb7-9ed5-8ed7005e1b89" xmlns:ns3="23f53d1b-76d8-4038-947d-d8c223076c78" targetNamespace="http://schemas.microsoft.com/office/2006/metadata/properties" ma:root="true" ma:fieldsID="b53fc49810397a0e8ea744d9aea1f1d8" ns2:_="" ns3:_="">
    <xsd:import namespace="f16e3aa6-572c-4eb7-9ed5-8ed7005e1b89"/>
    <xsd:import namespace="23f53d1b-76d8-4038-947d-d8c223076c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6e3aa6-572c-4eb7-9ed5-8ed7005e1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89a65b7-d150-4397-a055-377b09b34b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f53d1b-76d8-4038-947d-d8c223076c7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1aa855b-8715-4362-8976-ca4ab4b99da2}" ma:internalName="TaxCatchAll" ma:showField="CatchAllData" ma:web="23f53d1b-76d8-4038-947d-d8c223076c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8EAC672-E9BE-418C-9BBF-1947504B93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6429E4-5F97-471C-8997-CA47B360857D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DC831F4-4FE6-4D9D-8455-CEE305AD47E3}"/>
</file>

<file path=docProps/app.xml><?xml version="1.0" encoding="utf-8"?>
<Properties xmlns="http://schemas.openxmlformats.org/officeDocument/2006/extended-properties" xmlns:vt="http://schemas.openxmlformats.org/officeDocument/2006/docPropsVTypes">
  <TotalTime>5883</TotalTime>
  <Words>329</Words>
  <Application>Microsoft Office PowerPoint</Application>
  <PresentationFormat>Widescreen</PresentationFormat>
  <Paragraphs>112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Aptos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Adrian Argile</dc:creator>
  <cp:lastModifiedBy>Adrian Argile</cp:lastModifiedBy>
  <cp:revision>5</cp:revision>
  <dcterms:created xsi:type="dcterms:W3CDTF">2020-01-25T18:06:50Z</dcterms:created>
  <dcterms:modified xsi:type="dcterms:W3CDTF">2025-07-05T22:29:28Z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0x01010066438526CC06B649AA9EF18463110683</vt:lpwstr>
  </property>
</Properties>
</file>