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678" r:id="rId2"/>
    <p:sldId id="690" r:id="rId3"/>
    <p:sldId id="494" r:id="rId4"/>
    <p:sldId id="694" r:id="rId5"/>
    <p:sldId id="1049" r:id="rId6"/>
    <p:sldId id="1092" r:id="rId7"/>
    <p:sldId id="1093" r:id="rId8"/>
    <p:sldId id="1094" r:id="rId9"/>
    <p:sldId id="1096" r:id="rId10"/>
    <p:sldId id="1097" r:id="rId11"/>
    <p:sldId id="1098" r:id="rId12"/>
    <p:sldId id="1099" r:id="rId13"/>
    <p:sldId id="1100" r:id="rId14"/>
    <p:sldId id="1101" r:id="rId15"/>
    <p:sldId id="1102" r:id="rId16"/>
    <p:sldId id="1103" r:id="rId17"/>
    <p:sldId id="1104" r:id="rId18"/>
    <p:sldId id="1105" r:id="rId19"/>
    <p:sldId id="1061" r:id="rId20"/>
    <p:sldId id="1063" r:id="rId21"/>
    <p:sldId id="1107" r:id="rId22"/>
    <p:sldId id="1108" r:id="rId23"/>
    <p:sldId id="1064" r:id="rId24"/>
    <p:sldId id="1109" r:id="rId25"/>
    <p:sldId id="1110" r:id="rId26"/>
    <p:sldId id="1111" r:id="rId27"/>
    <p:sldId id="1112" r:id="rId28"/>
    <p:sldId id="1121" r:id="rId29"/>
    <p:sldId id="1122" r:id="rId30"/>
    <p:sldId id="1123" r:id="rId31"/>
    <p:sldId id="1124" r:id="rId32"/>
    <p:sldId id="1113" r:id="rId33"/>
    <p:sldId id="1114" r:id="rId34"/>
    <p:sldId id="1075" r:id="rId35"/>
    <p:sldId id="1068" r:id="rId36"/>
    <p:sldId id="1115" r:id="rId37"/>
    <p:sldId id="1116" r:id="rId38"/>
    <p:sldId id="1074" r:id="rId39"/>
    <p:sldId id="1117" r:id="rId40"/>
    <p:sldId id="281" r:id="rId41"/>
    <p:sldId id="1118" r:id="rId42"/>
    <p:sldId id="290" r:id="rId43"/>
    <p:sldId id="291" r:id="rId44"/>
    <p:sldId id="1076" r:id="rId45"/>
    <p:sldId id="266" r:id="rId46"/>
    <p:sldId id="1119" r:id="rId47"/>
    <p:sldId id="1120" r:id="rId48"/>
    <p:sldId id="112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AC"/>
    <a:srgbClr val="A1D5D9"/>
    <a:srgbClr val="3B3838"/>
    <a:srgbClr val="DF5928"/>
    <a:srgbClr val="008C99"/>
    <a:srgbClr val="FFFFFF"/>
    <a:srgbClr val="181717"/>
    <a:srgbClr val="171717"/>
    <a:srgbClr val="58595B"/>
    <a:srgbClr val="5859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1" d="100"/>
          <a:sy n="111" d="100"/>
        </p:scale>
        <p:origin x="480"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1836"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1874B2-C6B5-ED2B-66C7-791CFAA1A7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18E6122-D4A0-DFFE-7566-0E85A4FB02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02642D-4CE1-4EC0-A751-577334B390C1}" type="datetimeFigureOut">
              <a:rPr lang="en-GB" smtClean="0"/>
              <a:t>10/10/2025</a:t>
            </a:fld>
            <a:endParaRPr lang="en-GB"/>
          </a:p>
        </p:txBody>
      </p:sp>
      <p:sp>
        <p:nvSpPr>
          <p:cNvPr id="4" name="Footer Placeholder 3">
            <a:extLst>
              <a:ext uri="{FF2B5EF4-FFF2-40B4-BE49-F238E27FC236}">
                <a16:creationId xmlns:a16="http://schemas.microsoft.com/office/drawing/2014/main" id="{73AD4E9E-8FB2-62AE-DE1F-D8050C8C5C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932CD5E-7C36-1F9B-B4F2-5A75C362598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54FC5F-FB4D-4C11-B12A-415CB58CEDC0}" type="slidenum">
              <a:rPr lang="en-GB" smtClean="0"/>
              <a:t>‹#›</a:t>
            </a:fld>
            <a:endParaRPr lang="en-GB"/>
          </a:p>
        </p:txBody>
      </p:sp>
    </p:spTree>
    <p:extLst>
      <p:ext uri="{BB962C8B-B14F-4D97-AF65-F5344CB8AC3E}">
        <p14:creationId xmlns:p14="http://schemas.microsoft.com/office/powerpoint/2010/main" val="162601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1E9C8-1E09-499B-9B79-7B933267B010}" type="datetimeFigureOut">
              <a:rPr lang="en-GB" smtClean="0"/>
              <a:t>10/10/2025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02D69F-B1AA-47AB-9A06-595B8FF109D4}" type="slidenum">
              <a:rPr lang="en-GB" smtClean="0"/>
              <a:t>‹#›</a:t>
            </a:fld>
            <a:endParaRPr lang="en-GB"/>
          </a:p>
        </p:txBody>
      </p:sp>
    </p:spTree>
    <p:extLst>
      <p:ext uri="{BB962C8B-B14F-4D97-AF65-F5344CB8AC3E}">
        <p14:creationId xmlns:p14="http://schemas.microsoft.com/office/powerpoint/2010/main" val="417414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Teal Log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AA00B3E-C404-4BC3-AAF4-309985DB9E50}"/>
              </a:ext>
            </a:extLst>
          </p:cNvPr>
          <p:cNvSpPr>
            <a:spLocks noGrp="1"/>
          </p:cNvSpPr>
          <p:nvPr>
            <p:ph type="pic" sz="quarter" idx="10" hasCustomPrompt="1"/>
          </p:nvPr>
        </p:nvSpPr>
        <p:spPr>
          <a:xfrm>
            <a:off x="0" y="1439"/>
            <a:ext cx="12192000" cy="6601766"/>
          </a:xfrm>
          <a:prstGeom prst="rect">
            <a:avLst/>
          </a:prstGeom>
          <a:solidFill>
            <a:schemeClr val="tx1">
              <a:alpha val="37000"/>
            </a:schemeClr>
          </a:solidFill>
        </p:spPr>
        <p:txBody>
          <a:bodyPr/>
          <a:lstStyle>
            <a:lvl1pPr>
              <a:defRPr/>
            </a:lvl1pPr>
          </a:lstStyle>
          <a:p>
            <a:pPr lvl="0"/>
            <a:r>
              <a:rPr lang="en-US" noProof="0" dirty="0"/>
              <a:t>Click icon to add picture </a:t>
            </a:r>
          </a:p>
        </p:txBody>
      </p:sp>
      <p:sp>
        <p:nvSpPr>
          <p:cNvPr id="8" name="Title 1">
            <a:extLst>
              <a:ext uri="{FF2B5EF4-FFF2-40B4-BE49-F238E27FC236}">
                <a16:creationId xmlns:a16="http://schemas.microsoft.com/office/drawing/2014/main" id="{75FD5DFB-FEA3-4FDC-AD63-2A708EF7D90F}"/>
              </a:ext>
            </a:extLst>
          </p:cNvPr>
          <p:cNvSpPr>
            <a:spLocks noGrp="1"/>
          </p:cNvSpPr>
          <p:nvPr>
            <p:ph type="ctrTitle" hasCustomPrompt="1"/>
          </p:nvPr>
        </p:nvSpPr>
        <p:spPr bwMode="white">
          <a:xfrm>
            <a:off x="817563" y="1122362"/>
            <a:ext cx="4943157" cy="3842927"/>
          </a:xfrm>
          <a:prstGeom prst="rect">
            <a:avLst/>
          </a:prstGeom>
        </p:spPr>
        <p:txBody>
          <a:bodyPr anchor="ctr"/>
          <a:lstStyle>
            <a:lvl1pPr marL="0" indent="0" algn="l">
              <a:buFontTx/>
              <a:buNone/>
              <a:defRPr sz="4800">
                <a:solidFill>
                  <a:schemeClr val="bg1"/>
                </a:solidFill>
                <a:latin typeface="+mj-lt"/>
              </a:defRPr>
            </a:lvl1pPr>
          </a:lstStyle>
          <a:p>
            <a:r>
              <a:rPr lang="en-US" dirty="0"/>
              <a:t>EVENT NAME</a:t>
            </a:r>
            <a:endParaRPr lang="en-GB" dirty="0"/>
          </a:p>
        </p:txBody>
      </p:sp>
      <p:pic>
        <p:nvPicPr>
          <p:cNvPr id="9" name="Picture 8" descr="A blue text on a black background&#10;&#10;Description automatically generated">
            <a:extLst>
              <a:ext uri="{FF2B5EF4-FFF2-40B4-BE49-F238E27FC236}">
                <a16:creationId xmlns:a16="http://schemas.microsoft.com/office/drawing/2014/main" id="{54775FA7-BF74-A986-31E3-FE40C3482F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9804" y="360501"/>
            <a:ext cx="1905008" cy="952504"/>
          </a:xfrm>
          <a:prstGeom prst="rect">
            <a:avLst/>
          </a:prstGeom>
        </p:spPr>
      </p:pic>
    </p:spTree>
    <p:extLst>
      <p:ext uri="{BB962C8B-B14F-4D97-AF65-F5344CB8AC3E}">
        <p14:creationId xmlns:p14="http://schemas.microsoft.com/office/powerpoint/2010/main" val="796954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Layout 3">
    <p:bg>
      <p:bgPr>
        <a:solidFill>
          <a:schemeClr val="bg1"/>
        </a:solidFill>
        <a:effectLst/>
      </p:bgPr>
    </p:bg>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2E709644-91AB-1048-9AE2-9618C2855ABE}"/>
              </a:ext>
            </a:extLst>
          </p:cNvPr>
          <p:cNvSpPr>
            <a:spLocks noGrp="1"/>
          </p:cNvSpPr>
          <p:nvPr>
            <p:ph type="pic" sz="quarter" idx="22" hasCustomPrompt="1"/>
          </p:nvPr>
        </p:nvSpPr>
        <p:spPr>
          <a:xfrm>
            <a:off x="0" y="-8500"/>
            <a:ext cx="12192000" cy="6624000"/>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a:defRPr>
                <a:solidFill>
                  <a:schemeClr val="bg1"/>
                </a:solidFill>
              </a:defRPr>
            </a:lvl1pPr>
          </a:lstStyle>
          <a:p>
            <a:pPr lvl="0"/>
            <a:r>
              <a:rPr lang="en-US" noProof="0" dirty="0"/>
              <a:t>Click icon to change picture </a:t>
            </a:r>
          </a:p>
        </p:txBody>
      </p:sp>
      <p:sp>
        <p:nvSpPr>
          <p:cNvPr id="5" name="Text Placeholder 2">
            <a:extLst>
              <a:ext uri="{FF2B5EF4-FFF2-40B4-BE49-F238E27FC236}">
                <a16:creationId xmlns:a16="http://schemas.microsoft.com/office/drawing/2014/main" id="{5522F176-6318-4D99-9BD6-C0FBE0957BEF}"/>
              </a:ext>
            </a:extLst>
          </p:cNvPr>
          <p:cNvSpPr>
            <a:spLocks noGrp="1"/>
          </p:cNvSpPr>
          <p:nvPr>
            <p:ph type="body" sz="quarter" idx="10" hasCustomPrompt="1"/>
          </p:nvPr>
        </p:nvSpPr>
        <p:spPr>
          <a:xfrm>
            <a:off x="815971" y="511336"/>
            <a:ext cx="6646186" cy="647991"/>
          </a:xfrm>
        </p:spPr>
        <p:txBody>
          <a:bodyPr anchor="ctr"/>
          <a:lstStyle>
            <a:lvl1pPr>
              <a:defRPr sz="2800">
                <a:solidFill>
                  <a:schemeClr val="bg1"/>
                </a:solidFill>
              </a:defRPr>
            </a:lvl1pPr>
          </a:lstStyle>
          <a:p>
            <a:pPr lvl="0"/>
            <a:r>
              <a:rPr lang="en-US" dirty="0"/>
              <a:t>SUBHEADING</a:t>
            </a:r>
          </a:p>
        </p:txBody>
      </p:sp>
      <p:sp>
        <p:nvSpPr>
          <p:cNvPr id="8" name="Text Placeholder 15">
            <a:extLst>
              <a:ext uri="{FF2B5EF4-FFF2-40B4-BE49-F238E27FC236}">
                <a16:creationId xmlns:a16="http://schemas.microsoft.com/office/drawing/2014/main" id="{0234F16D-4916-8741-A52C-662F9BA47783}"/>
              </a:ext>
            </a:extLst>
          </p:cNvPr>
          <p:cNvSpPr>
            <a:spLocks noGrp="1"/>
          </p:cNvSpPr>
          <p:nvPr>
            <p:ph type="body" sz="quarter" idx="18" hasCustomPrompt="1"/>
          </p:nvPr>
        </p:nvSpPr>
        <p:spPr bwMode="white">
          <a:xfrm>
            <a:off x="899522" y="1627610"/>
            <a:ext cx="7556500" cy="439709"/>
          </a:xfrm>
          <a:prstGeom prst="rect">
            <a:avLst/>
          </a:prstGeom>
          <a:solidFill>
            <a:srgbClr val="FFFFFF">
              <a:alpha val="85098"/>
            </a:srgbClr>
          </a:solidFill>
        </p:spPr>
        <p:txBody>
          <a:bodyPr wrap="square" lIns="720000" tIns="108000" rIns="720000" bIns="108000">
            <a:spAutoFit/>
          </a:bodyPr>
          <a:lstStyle>
            <a:lvl1pPr marL="0" indent="0">
              <a:buNone/>
              <a:defRPr lang="en-GB" b="0" i="0" u="none" strike="noStrike" smtClean="0">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9" name="Text Placeholder 15">
            <a:extLst>
              <a:ext uri="{FF2B5EF4-FFF2-40B4-BE49-F238E27FC236}">
                <a16:creationId xmlns:a16="http://schemas.microsoft.com/office/drawing/2014/main" id="{36BE504B-0599-EC49-B9EF-534586D9376A}"/>
              </a:ext>
            </a:extLst>
          </p:cNvPr>
          <p:cNvSpPr>
            <a:spLocks noGrp="1"/>
          </p:cNvSpPr>
          <p:nvPr>
            <p:ph type="body" sz="quarter" idx="19" hasCustomPrompt="1"/>
          </p:nvPr>
        </p:nvSpPr>
        <p:spPr bwMode="white">
          <a:xfrm>
            <a:off x="899522" y="2301161"/>
            <a:ext cx="7556500" cy="439709"/>
          </a:xfrm>
          <a:prstGeom prst="rect">
            <a:avLst/>
          </a:prstGeom>
          <a:solidFill>
            <a:srgbClr val="FFFFFF">
              <a:alpha val="85098"/>
            </a:srgbClr>
          </a:solidFill>
        </p:spPr>
        <p:txBody>
          <a:bodyPr wrap="square" lIns="720000" tIns="108000" rIns="720000" bIns="108000">
            <a:spAutoFit/>
          </a:bodyPr>
          <a:lstStyle>
            <a:lvl1pPr marL="0" indent="0">
              <a:buNone/>
              <a:defRPr lang="en-GB" b="0" i="0" u="none" strike="noStrike" smtClean="0">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802966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Layout 4">
    <p:bg>
      <p:bgPr>
        <a:solidFill>
          <a:schemeClr val="bg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0BE33411-3C16-AF49-A6FA-9559554407DB}"/>
              </a:ext>
            </a:extLst>
          </p:cNvPr>
          <p:cNvSpPr>
            <a:spLocks noGrp="1"/>
          </p:cNvSpPr>
          <p:nvPr>
            <p:ph type="pic" sz="quarter" idx="22" hasCustomPrompt="1"/>
          </p:nvPr>
        </p:nvSpPr>
        <p:spPr>
          <a:xfrm>
            <a:off x="0" y="-8500"/>
            <a:ext cx="12192000" cy="6624000"/>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a:defRPr>
                <a:solidFill>
                  <a:schemeClr val="bg1"/>
                </a:solidFill>
              </a:defRPr>
            </a:lvl1pPr>
          </a:lstStyle>
          <a:p>
            <a:pPr lvl="0"/>
            <a:r>
              <a:rPr lang="en-US" noProof="0" dirty="0"/>
              <a:t>Click icon to change picture </a:t>
            </a:r>
          </a:p>
        </p:txBody>
      </p:sp>
      <p:sp>
        <p:nvSpPr>
          <p:cNvPr id="5" name="Text Placeholder 2">
            <a:extLst>
              <a:ext uri="{FF2B5EF4-FFF2-40B4-BE49-F238E27FC236}">
                <a16:creationId xmlns:a16="http://schemas.microsoft.com/office/drawing/2014/main" id="{5522F176-6318-4D99-9BD6-C0FBE0957BEF}"/>
              </a:ext>
            </a:extLst>
          </p:cNvPr>
          <p:cNvSpPr>
            <a:spLocks noGrp="1"/>
          </p:cNvSpPr>
          <p:nvPr>
            <p:ph type="body" sz="quarter" idx="10" hasCustomPrompt="1"/>
          </p:nvPr>
        </p:nvSpPr>
        <p:spPr>
          <a:xfrm>
            <a:off x="815971" y="511336"/>
            <a:ext cx="6646186" cy="647991"/>
          </a:xfrm>
        </p:spPr>
        <p:txBody>
          <a:bodyPr anchor="ctr">
            <a:normAutofit/>
          </a:bodyPr>
          <a:lstStyle>
            <a:lvl1pPr>
              <a:defRPr sz="2800">
                <a:solidFill>
                  <a:schemeClr val="bg1"/>
                </a:solidFill>
              </a:defRPr>
            </a:lvl1pPr>
          </a:lstStyle>
          <a:p>
            <a:pPr lvl="0"/>
            <a:r>
              <a:rPr lang="en-US" dirty="0"/>
              <a:t>SUBHEADING</a:t>
            </a:r>
          </a:p>
        </p:txBody>
      </p:sp>
      <p:sp>
        <p:nvSpPr>
          <p:cNvPr id="17" name="Text Placeholder 15">
            <a:extLst>
              <a:ext uri="{FF2B5EF4-FFF2-40B4-BE49-F238E27FC236}">
                <a16:creationId xmlns:a16="http://schemas.microsoft.com/office/drawing/2014/main" id="{43738AC8-FC46-D143-A863-2FC663546535}"/>
              </a:ext>
            </a:extLst>
          </p:cNvPr>
          <p:cNvSpPr>
            <a:spLocks noGrp="1"/>
          </p:cNvSpPr>
          <p:nvPr>
            <p:ph type="body" sz="quarter" idx="20" hasCustomPrompt="1"/>
          </p:nvPr>
        </p:nvSpPr>
        <p:spPr bwMode="white">
          <a:xfrm>
            <a:off x="899522" y="2218875"/>
            <a:ext cx="7556500" cy="467408"/>
          </a:xfrm>
          <a:prstGeom prst="rect">
            <a:avLst/>
          </a:prstGeom>
          <a:solidFill>
            <a:srgbClr val="DF5928">
              <a:alpha val="85098"/>
            </a:srgbClr>
          </a:solidFill>
        </p:spPr>
        <p:txBody>
          <a:bodyPr wrap="square" lIns="720000" tIns="108000" rIns="720000" bIns="108000">
            <a:spAutoFit/>
          </a:bodyPr>
          <a:lstStyle>
            <a:lvl1pPr marL="0" indent="0">
              <a:buNone/>
              <a:defRPr lang="en-GB" b="0" i="0" u="none" strike="noStrike" smtClean="0">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7" name="Text Placeholder 15">
            <a:extLst>
              <a:ext uri="{FF2B5EF4-FFF2-40B4-BE49-F238E27FC236}">
                <a16:creationId xmlns:a16="http://schemas.microsoft.com/office/drawing/2014/main" id="{F8F586A9-07EA-DB4E-9FEF-F5B73C4D0030}"/>
              </a:ext>
            </a:extLst>
          </p:cNvPr>
          <p:cNvSpPr>
            <a:spLocks noGrp="1"/>
          </p:cNvSpPr>
          <p:nvPr>
            <p:ph type="body" sz="quarter" idx="23" hasCustomPrompt="1"/>
          </p:nvPr>
        </p:nvSpPr>
        <p:spPr bwMode="white">
          <a:xfrm>
            <a:off x="899522" y="1625751"/>
            <a:ext cx="7556500" cy="439709"/>
          </a:xfrm>
          <a:prstGeom prst="rect">
            <a:avLst/>
          </a:prstGeom>
          <a:solidFill>
            <a:srgbClr val="DF5928">
              <a:alpha val="85098"/>
            </a:srgbClr>
          </a:solidFill>
        </p:spPr>
        <p:txBody>
          <a:bodyPr wrap="square" lIns="720000" tIns="108000" rIns="720000" bIns="108000">
            <a:spAutoFit/>
          </a:bodyPr>
          <a:lstStyle>
            <a:lvl1pPr marL="0" indent="0">
              <a:buNone/>
              <a:defRPr lang="en-GB" b="0" i="0" u="none" strike="noStrike" smtClean="0">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3917423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Layout 5">
    <p:bg>
      <p:bgPr>
        <a:solidFill>
          <a:schemeClr val="bg1"/>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E94796B6-92D4-F24D-BD02-03AF4AA004EF}"/>
              </a:ext>
            </a:extLst>
          </p:cNvPr>
          <p:cNvSpPr>
            <a:spLocks noGrp="1"/>
          </p:cNvSpPr>
          <p:nvPr>
            <p:ph type="pic" sz="quarter" idx="23" hasCustomPrompt="1"/>
          </p:nvPr>
        </p:nvSpPr>
        <p:spPr>
          <a:xfrm>
            <a:off x="0" y="-8500"/>
            <a:ext cx="12192000" cy="6624000"/>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a:defRPr/>
            </a:lvl1pPr>
          </a:lstStyle>
          <a:p>
            <a:pPr lvl="0"/>
            <a:r>
              <a:rPr lang="en-US" noProof="0" dirty="0"/>
              <a:t>Click icon to change picture </a:t>
            </a:r>
          </a:p>
        </p:txBody>
      </p:sp>
      <p:sp>
        <p:nvSpPr>
          <p:cNvPr id="5" name="Text Placeholder 2">
            <a:extLst>
              <a:ext uri="{FF2B5EF4-FFF2-40B4-BE49-F238E27FC236}">
                <a16:creationId xmlns:a16="http://schemas.microsoft.com/office/drawing/2014/main" id="{5522F176-6318-4D99-9BD6-C0FBE0957BEF}"/>
              </a:ext>
            </a:extLst>
          </p:cNvPr>
          <p:cNvSpPr>
            <a:spLocks noGrp="1"/>
          </p:cNvSpPr>
          <p:nvPr>
            <p:ph type="body" sz="quarter" idx="10" hasCustomPrompt="1"/>
          </p:nvPr>
        </p:nvSpPr>
        <p:spPr>
          <a:xfrm>
            <a:off x="815971" y="511336"/>
            <a:ext cx="7640050" cy="647991"/>
          </a:xfrm>
        </p:spPr>
        <p:txBody>
          <a:bodyPr anchor="ctr"/>
          <a:lstStyle>
            <a:lvl1pPr>
              <a:defRPr sz="2800">
                <a:solidFill>
                  <a:schemeClr val="tx1"/>
                </a:solidFill>
              </a:defRPr>
            </a:lvl1pPr>
          </a:lstStyle>
          <a:p>
            <a:pPr lvl="0"/>
            <a:r>
              <a:rPr lang="en-US" dirty="0"/>
              <a:t>SUBHEADING</a:t>
            </a:r>
          </a:p>
        </p:txBody>
      </p:sp>
      <p:sp>
        <p:nvSpPr>
          <p:cNvPr id="15" name="Text Placeholder 15">
            <a:extLst>
              <a:ext uri="{FF2B5EF4-FFF2-40B4-BE49-F238E27FC236}">
                <a16:creationId xmlns:a16="http://schemas.microsoft.com/office/drawing/2014/main" id="{0DC1ECC6-A6E4-4045-B024-FDEBE08A352D}"/>
              </a:ext>
            </a:extLst>
          </p:cNvPr>
          <p:cNvSpPr>
            <a:spLocks noGrp="1"/>
          </p:cNvSpPr>
          <p:nvPr>
            <p:ph type="body" sz="quarter" idx="18" hasCustomPrompt="1"/>
          </p:nvPr>
        </p:nvSpPr>
        <p:spPr bwMode="white">
          <a:xfrm>
            <a:off x="1367480" y="2292134"/>
            <a:ext cx="7088541" cy="467408"/>
          </a:xfrm>
          <a:prstGeom prst="rect">
            <a:avLst/>
          </a:prstGeom>
          <a:solidFill>
            <a:srgbClr val="008C99">
              <a:alpha val="85098"/>
            </a:srgbClr>
          </a:solidFill>
        </p:spPr>
        <p:txBody>
          <a:bodyPr wrap="square" lIns="720000" tIns="108000" rIns="720000" bIns="108000">
            <a:spAutoFit/>
          </a:bodyPr>
          <a:lstStyle>
            <a:lvl1pPr marL="0" indent="0">
              <a:buNone/>
              <a:defRPr lang="en-GB" b="0" i="0" u="none" strike="noStrike" smtClean="0">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3" name="Text Placeholder 15">
            <a:extLst>
              <a:ext uri="{FF2B5EF4-FFF2-40B4-BE49-F238E27FC236}">
                <a16:creationId xmlns:a16="http://schemas.microsoft.com/office/drawing/2014/main" id="{8EB12B20-26FA-3446-93C7-E09676762150}"/>
              </a:ext>
            </a:extLst>
          </p:cNvPr>
          <p:cNvSpPr>
            <a:spLocks noGrp="1"/>
          </p:cNvSpPr>
          <p:nvPr>
            <p:ph type="body" sz="quarter" idx="22" hasCustomPrompt="1"/>
          </p:nvPr>
        </p:nvSpPr>
        <p:spPr bwMode="white">
          <a:xfrm>
            <a:off x="899522" y="1627610"/>
            <a:ext cx="7556500" cy="439709"/>
          </a:xfrm>
          <a:prstGeom prst="rect">
            <a:avLst/>
          </a:prstGeom>
          <a:solidFill>
            <a:srgbClr val="008C99">
              <a:alpha val="85098"/>
            </a:srgbClr>
          </a:solidFill>
        </p:spPr>
        <p:txBody>
          <a:bodyPr wrap="square" lIns="720000" tIns="108000" rIns="720000" bIns="108000">
            <a:spAutoFit/>
          </a:bodyPr>
          <a:lstStyle>
            <a:lvl1pPr marL="0" indent="0">
              <a:buNone/>
              <a:defRPr lang="en-GB" b="0" i="0" u="none" strike="noStrike" smtClean="0">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437135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Layout 6">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1D31372-95EC-D544-A6DB-293F4C455C10}"/>
              </a:ext>
            </a:extLst>
          </p:cNvPr>
          <p:cNvSpPr>
            <a:spLocks noGrp="1"/>
          </p:cNvSpPr>
          <p:nvPr>
            <p:ph type="pic" sz="quarter" idx="23" hasCustomPrompt="1"/>
          </p:nvPr>
        </p:nvSpPr>
        <p:spPr>
          <a:xfrm>
            <a:off x="0" y="-8500"/>
            <a:ext cx="12192000" cy="6624000"/>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a:defRPr/>
            </a:lvl1pPr>
          </a:lstStyle>
          <a:p>
            <a:pPr lvl="0"/>
            <a:r>
              <a:rPr lang="en-US" noProof="0" dirty="0"/>
              <a:t>Click icon to change picture </a:t>
            </a:r>
          </a:p>
        </p:txBody>
      </p:sp>
      <p:sp>
        <p:nvSpPr>
          <p:cNvPr id="5" name="Text Placeholder 2">
            <a:extLst>
              <a:ext uri="{FF2B5EF4-FFF2-40B4-BE49-F238E27FC236}">
                <a16:creationId xmlns:a16="http://schemas.microsoft.com/office/drawing/2014/main" id="{5522F176-6318-4D99-9BD6-C0FBE0957BEF}"/>
              </a:ext>
            </a:extLst>
          </p:cNvPr>
          <p:cNvSpPr>
            <a:spLocks noGrp="1"/>
          </p:cNvSpPr>
          <p:nvPr>
            <p:ph type="body" sz="quarter" idx="10" hasCustomPrompt="1"/>
          </p:nvPr>
        </p:nvSpPr>
        <p:spPr>
          <a:xfrm>
            <a:off x="815971" y="511336"/>
            <a:ext cx="7640050" cy="647991"/>
          </a:xfrm>
        </p:spPr>
        <p:txBody>
          <a:bodyPr anchor="ctr"/>
          <a:lstStyle>
            <a:lvl1pPr>
              <a:defRPr sz="2800">
                <a:solidFill>
                  <a:schemeClr val="tx2"/>
                </a:solidFill>
              </a:defRPr>
            </a:lvl1pPr>
          </a:lstStyle>
          <a:p>
            <a:pPr lvl="0"/>
            <a:r>
              <a:rPr lang="en-US" dirty="0"/>
              <a:t>SUBHEADING</a:t>
            </a:r>
          </a:p>
        </p:txBody>
      </p:sp>
      <p:sp>
        <p:nvSpPr>
          <p:cNvPr id="18" name="Text Placeholder 15">
            <a:extLst>
              <a:ext uri="{FF2B5EF4-FFF2-40B4-BE49-F238E27FC236}">
                <a16:creationId xmlns:a16="http://schemas.microsoft.com/office/drawing/2014/main" id="{ADB76442-EADC-CF42-9184-382057D0E777}"/>
              </a:ext>
            </a:extLst>
          </p:cNvPr>
          <p:cNvSpPr>
            <a:spLocks noGrp="1"/>
          </p:cNvSpPr>
          <p:nvPr>
            <p:ph type="body" sz="quarter" idx="18" hasCustomPrompt="1"/>
          </p:nvPr>
        </p:nvSpPr>
        <p:spPr bwMode="white">
          <a:xfrm>
            <a:off x="899522" y="2294922"/>
            <a:ext cx="7556499" cy="467408"/>
          </a:xfrm>
          <a:prstGeom prst="rect">
            <a:avLst/>
          </a:prstGeom>
          <a:solidFill>
            <a:schemeClr val="accent4">
              <a:alpha val="85098"/>
            </a:schemeClr>
          </a:solidFill>
        </p:spPr>
        <p:txBody>
          <a:bodyPr wrap="square" lIns="720000" tIns="108000" rIns="720000" bIns="108000">
            <a:spAutoFit/>
          </a:bodyPr>
          <a:lstStyle>
            <a:lvl1pPr marL="0" indent="0">
              <a:buNone/>
              <a:defRPr lang="en-GB" b="0" i="0" u="none" strike="noStrike" smtClean="0">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6" name="Text Placeholder 15">
            <a:extLst>
              <a:ext uri="{FF2B5EF4-FFF2-40B4-BE49-F238E27FC236}">
                <a16:creationId xmlns:a16="http://schemas.microsoft.com/office/drawing/2014/main" id="{306EF821-AA1E-734C-BD96-210B10412778}"/>
              </a:ext>
            </a:extLst>
          </p:cNvPr>
          <p:cNvSpPr>
            <a:spLocks noGrp="1"/>
          </p:cNvSpPr>
          <p:nvPr>
            <p:ph type="body" sz="quarter" idx="22" hasCustomPrompt="1"/>
          </p:nvPr>
        </p:nvSpPr>
        <p:spPr bwMode="white">
          <a:xfrm>
            <a:off x="899522" y="1644070"/>
            <a:ext cx="7556499" cy="439709"/>
          </a:xfrm>
          <a:prstGeom prst="rect">
            <a:avLst/>
          </a:prstGeom>
          <a:solidFill>
            <a:schemeClr val="accent4">
              <a:alpha val="85098"/>
            </a:schemeClr>
          </a:solidFill>
        </p:spPr>
        <p:txBody>
          <a:bodyPr wrap="square" lIns="720000" tIns="108000" rIns="720000" bIns="108000">
            <a:spAutoFit/>
          </a:bodyPr>
          <a:lstStyle>
            <a:lvl1pPr marL="0" indent="0">
              <a:buNone/>
              <a:defRPr lang="en-GB" b="0" i="0" u="none" strike="noStrike" smtClean="0">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3883380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Layout 7">
    <p:bg>
      <p:bgPr>
        <a:solidFill>
          <a:schemeClr val="bg1"/>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D0DFAC78-20CC-BC4B-8AFE-2EFA74671B9A}"/>
              </a:ext>
            </a:extLst>
          </p:cNvPr>
          <p:cNvSpPr>
            <a:spLocks noGrp="1"/>
          </p:cNvSpPr>
          <p:nvPr>
            <p:ph type="pic" sz="quarter" idx="25" hasCustomPrompt="1"/>
          </p:nvPr>
        </p:nvSpPr>
        <p:spPr>
          <a:xfrm>
            <a:off x="0" y="-8500"/>
            <a:ext cx="12192000" cy="6624000"/>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a:defRPr/>
            </a:lvl1pPr>
          </a:lstStyle>
          <a:p>
            <a:pPr lvl="0"/>
            <a:r>
              <a:rPr lang="en-US" noProof="0" dirty="0"/>
              <a:t>Click icon to change picture </a:t>
            </a:r>
          </a:p>
        </p:txBody>
      </p:sp>
      <p:sp>
        <p:nvSpPr>
          <p:cNvPr id="5" name="Text Placeholder 2">
            <a:extLst>
              <a:ext uri="{FF2B5EF4-FFF2-40B4-BE49-F238E27FC236}">
                <a16:creationId xmlns:a16="http://schemas.microsoft.com/office/drawing/2014/main" id="{5522F176-6318-4D99-9BD6-C0FBE0957BEF}"/>
              </a:ext>
            </a:extLst>
          </p:cNvPr>
          <p:cNvSpPr>
            <a:spLocks noGrp="1"/>
          </p:cNvSpPr>
          <p:nvPr>
            <p:ph type="body" sz="quarter" idx="10" hasCustomPrompt="1"/>
          </p:nvPr>
        </p:nvSpPr>
        <p:spPr>
          <a:xfrm>
            <a:off x="815971" y="511336"/>
            <a:ext cx="7640050" cy="647991"/>
          </a:xfrm>
        </p:spPr>
        <p:txBody>
          <a:bodyPr anchor="ctr">
            <a:normAutofit/>
          </a:bodyPr>
          <a:lstStyle>
            <a:lvl1pPr>
              <a:defRPr sz="2800">
                <a:solidFill>
                  <a:schemeClr val="tx2"/>
                </a:solidFill>
              </a:defRPr>
            </a:lvl1pPr>
          </a:lstStyle>
          <a:p>
            <a:pPr lvl="0"/>
            <a:r>
              <a:rPr lang="en-US" dirty="0"/>
              <a:t>SUBHEADING</a:t>
            </a:r>
          </a:p>
        </p:txBody>
      </p:sp>
      <p:sp>
        <p:nvSpPr>
          <p:cNvPr id="20" name="Text Placeholder 15">
            <a:extLst>
              <a:ext uri="{FF2B5EF4-FFF2-40B4-BE49-F238E27FC236}">
                <a16:creationId xmlns:a16="http://schemas.microsoft.com/office/drawing/2014/main" id="{6B3E6F1B-6222-5549-8188-78D1AA5B9FBB}"/>
              </a:ext>
            </a:extLst>
          </p:cNvPr>
          <p:cNvSpPr>
            <a:spLocks noGrp="1"/>
          </p:cNvSpPr>
          <p:nvPr>
            <p:ph type="body" sz="quarter" idx="20" hasCustomPrompt="1"/>
          </p:nvPr>
        </p:nvSpPr>
        <p:spPr bwMode="white">
          <a:xfrm>
            <a:off x="899522" y="1635905"/>
            <a:ext cx="7556500" cy="439709"/>
          </a:xfrm>
          <a:prstGeom prst="rect">
            <a:avLst/>
          </a:prstGeom>
          <a:solidFill>
            <a:schemeClr val="accent3">
              <a:alpha val="85098"/>
            </a:schemeClr>
          </a:solidFill>
        </p:spPr>
        <p:txBody>
          <a:bodyPr wrap="square" lIns="720000" tIns="108000" rIns="720000" bIns="108000">
            <a:spAutoFit/>
          </a:bodyPr>
          <a:lstStyle>
            <a:lvl1pPr marL="0" indent="0">
              <a:buNone/>
              <a:defRPr lang="en-GB" b="0" i="0" u="none" strike="noStrike" smtClean="0">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2" name="Text Placeholder 15">
            <a:extLst>
              <a:ext uri="{FF2B5EF4-FFF2-40B4-BE49-F238E27FC236}">
                <a16:creationId xmlns:a16="http://schemas.microsoft.com/office/drawing/2014/main" id="{482FD2B5-6EE6-A34F-B0DF-BA6931B610F7}"/>
              </a:ext>
            </a:extLst>
          </p:cNvPr>
          <p:cNvSpPr>
            <a:spLocks noGrp="1"/>
          </p:cNvSpPr>
          <p:nvPr>
            <p:ph type="body" sz="quarter" idx="22" hasCustomPrompt="1"/>
          </p:nvPr>
        </p:nvSpPr>
        <p:spPr bwMode="white">
          <a:xfrm>
            <a:off x="1835780" y="2313542"/>
            <a:ext cx="6620242" cy="467408"/>
          </a:xfrm>
          <a:prstGeom prst="rect">
            <a:avLst/>
          </a:prstGeom>
          <a:solidFill>
            <a:schemeClr val="accent3">
              <a:alpha val="85098"/>
            </a:schemeClr>
          </a:solidFill>
        </p:spPr>
        <p:txBody>
          <a:bodyPr wrap="square" lIns="720000" tIns="108000" rIns="720000" bIns="108000">
            <a:spAutoFit/>
          </a:bodyPr>
          <a:lstStyle>
            <a:lvl1pPr marL="0" indent="0">
              <a:buNone/>
              <a:defRPr lang="en-GB" b="0" i="0" u="none" strike="noStrike" smtClean="0">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1469077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nal slide op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878750-C439-4B3A-A1B3-24BF6E1D940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602280"/>
          </a:xfrm>
          <a:prstGeom prst="rect">
            <a:avLst/>
          </a:prstGeom>
        </p:spPr>
      </p:pic>
      <p:pic>
        <p:nvPicPr>
          <p:cNvPr id="2" name="Picture 1">
            <a:extLst>
              <a:ext uri="{FF2B5EF4-FFF2-40B4-BE49-F238E27FC236}">
                <a16:creationId xmlns:a16="http://schemas.microsoft.com/office/drawing/2014/main" id="{D2111B32-6BD6-80E8-1DD2-6632AD8DD9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919804" y="360501"/>
            <a:ext cx="1905008" cy="952504"/>
          </a:xfrm>
          <a:prstGeom prst="rect">
            <a:avLst/>
          </a:prstGeom>
        </p:spPr>
      </p:pic>
      <p:grpSp>
        <p:nvGrpSpPr>
          <p:cNvPr id="3" name="Group 2">
            <a:extLst>
              <a:ext uri="{FF2B5EF4-FFF2-40B4-BE49-F238E27FC236}">
                <a16:creationId xmlns:a16="http://schemas.microsoft.com/office/drawing/2014/main" id="{1C23B2B5-4630-350A-B9C7-E275C04FCE26}"/>
              </a:ext>
            </a:extLst>
          </p:cNvPr>
          <p:cNvGrpSpPr/>
          <p:nvPr userDrawn="1"/>
        </p:nvGrpSpPr>
        <p:grpSpPr>
          <a:xfrm>
            <a:off x="5531977" y="2366455"/>
            <a:ext cx="6030483" cy="2220895"/>
            <a:chOff x="6527402" y="2268587"/>
            <a:chExt cx="4715206" cy="1856369"/>
          </a:xfrm>
        </p:grpSpPr>
        <p:sp>
          <p:nvSpPr>
            <p:cNvPr id="4" name="Rectangle 3">
              <a:extLst>
                <a:ext uri="{FF2B5EF4-FFF2-40B4-BE49-F238E27FC236}">
                  <a16:creationId xmlns:a16="http://schemas.microsoft.com/office/drawing/2014/main" id="{7A8620A2-F594-CA9F-D708-F4D7B748E4A4}"/>
                </a:ext>
              </a:extLst>
            </p:cNvPr>
            <p:cNvSpPr/>
            <p:nvPr userDrawn="1"/>
          </p:nvSpPr>
          <p:spPr>
            <a:xfrm>
              <a:off x="6527402" y="2268587"/>
              <a:ext cx="3475170" cy="707886"/>
            </a:xfrm>
            <a:prstGeom prst="rect">
              <a:avLst/>
            </a:prstGeom>
          </p:spPr>
          <p:txBody>
            <a:bodyPr wrap="square">
              <a:spAutoFit/>
            </a:bodyPr>
            <a:lstStyle/>
            <a:p>
              <a:pPr eaLnBrk="1" hangingPunct="1">
                <a:spcAft>
                  <a:spcPts val="600"/>
                </a:spcAft>
                <a:defRPr/>
              </a:pPr>
              <a:r>
                <a:rPr lang="en-US" altLang="en-US" sz="4000" dirty="0">
                  <a:solidFill>
                    <a:schemeClr val="bg1"/>
                  </a:solidFill>
                </a:rPr>
                <a:t>QUESTIONS?</a:t>
              </a:r>
              <a:endParaRPr lang="en-US" altLang="en-US" sz="4000" dirty="0">
                <a:solidFill>
                  <a:schemeClr val="bg1"/>
                </a:solidFill>
                <a:ea typeface="Gill Sans MT" pitchFamily="34" charset="0"/>
                <a:cs typeface="Gill Sans MT" pitchFamily="34" charset="0"/>
              </a:endParaRPr>
            </a:p>
          </p:txBody>
        </p:sp>
        <p:sp>
          <p:nvSpPr>
            <p:cNvPr id="5" name="Rectangle 4">
              <a:extLst>
                <a:ext uri="{FF2B5EF4-FFF2-40B4-BE49-F238E27FC236}">
                  <a16:creationId xmlns:a16="http://schemas.microsoft.com/office/drawing/2014/main" id="{666FE104-7FCF-0411-6B53-3C4674BCE511}"/>
                </a:ext>
              </a:extLst>
            </p:cNvPr>
            <p:cNvSpPr/>
            <p:nvPr userDrawn="1"/>
          </p:nvSpPr>
          <p:spPr>
            <a:xfrm>
              <a:off x="6527402" y="3202081"/>
              <a:ext cx="2084836" cy="498397"/>
            </a:xfrm>
            <a:prstGeom prst="rect">
              <a:avLst/>
            </a:prstGeom>
          </p:spPr>
          <p:txBody>
            <a:bodyPr wrap="square">
              <a:spAutoFit/>
            </a:bodyPr>
            <a:lstStyle/>
            <a:p>
              <a:pPr eaLnBrk="1" hangingPunct="1">
                <a:spcAft>
                  <a:spcPts val="600"/>
                </a:spcAft>
                <a:defRPr/>
              </a:pPr>
              <a:r>
                <a:rPr lang="en-US" altLang="en-US" sz="1400" dirty="0">
                  <a:solidFill>
                    <a:schemeClr val="bg1"/>
                  </a:solidFill>
                </a:rPr>
                <a:t>info@anthonycollins.com</a:t>
              </a:r>
              <a:br>
                <a:rPr lang="en-US" altLang="en-US" sz="1400" dirty="0">
                  <a:solidFill>
                    <a:schemeClr val="bg1"/>
                  </a:solidFill>
                </a:rPr>
              </a:br>
              <a:r>
                <a:rPr lang="en-US" altLang="en-US" sz="1400" dirty="0">
                  <a:solidFill>
                    <a:schemeClr val="bg1"/>
                  </a:solidFill>
                </a:rPr>
                <a:t>anthonycollins.com</a:t>
              </a:r>
            </a:p>
          </p:txBody>
        </p:sp>
        <p:sp>
          <p:nvSpPr>
            <p:cNvPr id="6" name="Rectangle 5">
              <a:extLst>
                <a:ext uri="{FF2B5EF4-FFF2-40B4-BE49-F238E27FC236}">
                  <a16:creationId xmlns:a16="http://schemas.microsoft.com/office/drawing/2014/main" id="{CE3D6ED7-31C7-F326-8002-5801DB80572C}"/>
                </a:ext>
              </a:extLst>
            </p:cNvPr>
            <p:cNvSpPr/>
            <p:nvPr userDrawn="1"/>
          </p:nvSpPr>
          <p:spPr>
            <a:xfrm>
              <a:off x="6527402" y="3700478"/>
              <a:ext cx="4715206" cy="424478"/>
            </a:xfrm>
            <a:prstGeom prst="rect">
              <a:avLst/>
            </a:prstGeom>
          </p:spPr>
          <p:txBody>
            <a:bodyPr wrap="square">
              <a:spAutoFit/>
            </a:bodyPr>
            <a:lstStyle/>
            <a:p>
              <a:pPr eaLnBrk="1" hangingPunct="1">
                <a:spcAft>
                  <a:spcPts val="600"/>
                </a:spcAft>
                <a:defRPr/>
              </a:pPr>
              <a:r>
                <a:rPr lang="en-US" altLang="en-US" sz="900" b="1" i="1" dirty="0">
                  <a:solidFill>
                    <a:schemeClr val="bg1"/>
                  </a:solidFill>
                </a:rPr>
                <a:t>Disclaimer: </a:t>
              </a:r>
              <a:r>
                <a:rPr lang="en-US" altLang="en-US" sz="900" i="1" dirty="0">
                  <a:solidFill>
                    <a:schemeClr val="bg1"/>
                  </a:solidFill>
                </a:rPr>
                <a:t>Whilst every effort has been made to ensure the accuracy of these materials, advice should be taken before action is implemented or refrained from in specific cases. No responsibility can be accepted for action taken or refrained from solely by reference to the contents of these materials. © Anthony Collins Solicitors LLP 2025</a:t>
              </a:r>
            </a:p>
          </p:txBody>
        </p:sp>
      </p:grpSp>
    </p:spTree>
    <p:extLst>
      <p:ext uri="{BB962C8B-B14F-4D97-AF65-F5344CB8AC3E}">
        <p14:creationId xmlns:p14="http://schemas.microsoft.com/office/powerpoint/2010/main" val="605433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l slide 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878750-C439-4B3A-A1B3-24BF6E1D9400}"/>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607494"/>
          </a:xfrm>
          <a:prstGeom prst="rect">
            <a:avLst/>
          </a:prstGeom>
        </p:spPr>
      </p:pic>
      <p:grpSp>
        <p:nvGrpSpPr>
          <p:cNvPr id="20" name="Group 19">
            <a:extLst>
              <a:ext uri="{FF2B5EF4-FFF2-40B4-BE49-F238E27FC236}">
                <a16:creationId xmlns:a16="http://schemas.microsoft.com/office/drawing/2014/main" id="{63A7C151-E580-2F83-0FAD-CB61C01AB040}"/>
              </a:ext>
            </a:extLst>
          </p:cNvPr>
          <p:cNvGrpSpPr/>
          <p:nvPr userDrawn="1"/>
        </p:nvGrpSpPr>
        <p:grpSpPr>
          <a:xfrm>
            <a:off x="5531977" y="2366455"/>
            <a:ext cx="6030483" cy="3174641"/>
            <a:chOff x="6527402" y="2268587"/>
            <a:chExt cx="4715206" cy="2653572"/>
          </a:xfrm>
        </p:grpSpPr>
        <p:sp>
          <p:nvSpPr>
            <p:cNvPr id="22" name="Rectangle 21">
              <a:extLst>
                <a:ext uri="{FF2B5EF4-FFF2-40B4-BE49-F238E27FC236}">
                  <a16:creationId xmlns:a16="http://schemas.microsoft.com/office/drawing/2014/main" id="{F7BE4876-497C-8B41-ABDA-85CC4A353C6A}"/>
                </a:ext>
              </a:extLst>
            </p:cNvPr>
            <p:cNvSpPr/>
            <p:nvPr userDrawn="1"/>
          </p:nvSpPr>
          <p:spPr>
            <a:xfrm>
              <a:off x="6527402" y="2268587"/>
              <a:ext cx="3475170" cy="707886"/>
            </a:xfrm>
            <a:prstGeom prst="rect">
              <a:avLst/>
            </a:prstGeom>
          </p:spPr>
          <p:txBody>
            <a:bodyPr wrap="square">
              <a:spAutoFit/>
            </a:bodyPr>
            <a:lstStyle/>
            <a:p>
              <a:pPr eaLnBrk="1" hangingPunct="1">
                <a:spcAft>
                  <a:spcPts val="600"/>
                </a:spcAft>
                <a:defRPr/>
              </a:pPr>
              <a:r>
                <a:rPr lang="en-US" altLang="en-US" sz="4000" dirty="0">
                  <a:solidFill>
                    <a:schemeClr val="bg1"/>
                  </a:solidFill>
                </a:rPr>
                <a:t>QUESTIONS?</a:t>
              </a:r>
              <a:endParaRPr lang="en-US" altLang="en-US" sz="4000" dirty="0">
                <a:solidFill>
                  <a:schemeClr val="bg1"/>
                </a:solidFill>
                <a:ea typeface="Gill Sans MT" pitchFamily="34" charset="0"/>
                <a:cs typeface="Gill Sans MT" pitchFamily="34" charset="0"/>
              </a:endParaRPr>
            </a:p>
          </p:txBody>
        </p:sp>
        <p:sp>
          <p:nvSpPr>
            <p:cNvPr id="24" name="Rectangle 23">
              <a:extLst>
                <a:ext uri="{FF2B5EF4-FFF2-40B4-BE49-F238E27FC236}">
                  <a16:creationId xmlns:a16="http://schemas.microsoft.com/office/drawing/2014/main" id="{434762B7-2BCB-CA98-FEAA-4EA8215FFD8C}"/>
                </a:ext>
              </a:extLst>
            </p:cNvPr>
            <p:cNvSpPr/>
            <p:nvPr userDrawn="1"/>
          </p:nvSpPr>
          <p:spPr>
            <a:xfrm>
              <a:off x="6527402" y="3202081"/>
              <a:ext cx="2084836" cy="498397"/>
            </a:xfrm>
            <a:prstGeom prst="rect">
              <a:avLst/>
            </a:prstGeom>
          </p:spPr>
          <p:txBody>
            <a:bodyPr wrap="square">
              <a:spAutoFit/>
            </a:bodyPr>
            <a:lstStyle/>
            <a:p>
              <a:pPr eaLnBrk="1" hangingPunct="1">
                <a:spcAft>
                  <a:spcPts val="600"/>
                </a:spcAft>
                <a:defRPr/>
              </a:pPr>
              <a:r>
                <a:rPr lang="en-US" altLang="en-US" sz="1400" dirty="0">
                  <a:solidFill>
                    <a:schemeClr val="bg1"/>
                  </a:solidFill>
                </a:rPr>
                <a:t>info@anthonycollins.com</a:t>
              </a:r>
              <a:br>
                <a:rPr lang="en-US" altLang="en-US" sz="1400" dirty="0">
                  <a:solidFill>
                    <a:schemeClr val="bg1"/>
                  </a:solidFill>
                </a:rPr>
              </a:br>
              <a:r>
                <a:rPr lang="en-US" altLang="en-US" sz="1400" dirty="0">
                  <a:solidFill>
                    <a:schemeClr val="bg1"/>
                  </a:solidFill>
                </a:rPr>
                <a:t>anthonycollins.com</a:t>
              </a:r>
            </a:p>
          </p:txBody>
        </p:sp>
        <p:sp>
          <p:nvSpPr>
            <p:cNvPr id="25" name="Rectangle 24">
              <a:extLst>
                <a:ext uri="{FF2B5EF4-FFF2-40B4-BE49-F238E27FC236}">
                  <a16:creationId xmlns:a16="http://schemas.microsoft.com/office/drawing/2014/main" id="{CF6F7018-1ACD-23AD-AFAD-16590B79807F}"/>
                </a:ext>
              </a:extLst>
            </p:cNvPr>
            <p:cNvSpPr/>
            <p:nvPr userDrawn="1"/>
          </p:nvSpPr>
          <p:spPr>
            <a:xfrm>
              <a:off x="6527402" y="4497681"/>
              <a:ext cx="4715206" cy="424478"/>
            </a:xfrm>
            <a:prstGeom prst="rect">
              <a:avLst/>
            </a:prstGeom>
          </p:spPr>
          <p:txBody>
            <a:bodyPr wrap="square">
              <a:spAutoFit/>
            </a:bodyPr>
            <a:lstStyle/>
            <a:p>
              <a:pPr eaLnBrk="1" hangingPunct="1">
                <a:spcAft>
                  <a:spcPts val="600"/>
                </a:spcAft>
                <a:defRPr/>
              </a:pPr>
              <a:r>
                <a:rPr lang="en-US" altLang="en-US" sz="900" b="1" i="1" dirty="0">
                  <a:solidFill>
                    <a:schemeClr val="bg1"/>
                  </a:solidFill>
                </a:rPr>
                <a:t>Disclaimer: </a:t>
              </a:r>
              <a:r>
                <a:rPr lang="en-US" altLang="en-US" sz="900" i="1" dirty="0">
                  <a:solidFill>
                    <a:schemeClr val="bg1"/>
                  </a:solidFill>
                </a:rPr>
                <a:t>Whilst every effort has been made to ensure the accuracy of these materials, advice should be taken before action is implemented or refrained from in specific cases. No responsibility can be accepted for action taken or refrained from solely by reference to the contents of these materials. © Anthony Collins Solicitors LLP 2025</a:t>
              </a:r>
            </a:p>
          </p:txBody>
        </p:sp>
      </p:grpSp>
      <p:pic>
        <p:nvPicPr>
          <p:cNvPr id="3" name="Picture 2">
            <a:extLst>
              <a:ext uri="{FF2B5EF4-FFF2-40B4-BE49-F238E27FC236}">
                <a16:creationId xmlns:a16="http://schemas.microsoft.com/office/drawing/2014/main" id="{08103242-7F6F-AB42-187D-7D8307E0B5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919804" y="360501"/>
            <a:ext cx="1905008" cy="952504"/>
          </a:xfrm>
          <a:prstGeom prst="rect">
            <a:avLst/>
          </a:prstGeom>
        </p:spPr>
      </p:pic>
      <p:sp>
        <p:nvSpPr>
          <p:cNvPr id="2" name="Title Placeholder 1">
            <a:extLst>
              <a:ext uri="{FF2B5EF4-FFF2-40B4-BE49-F238E27FC236}">
                <a16:creationId xmlns:a16="http://schemas.microsoft.com/office/drawing/2014/main" id="{2DACB61B-B7CC-2A07-9455-43F7B91B39CC}"/>
              </a:ext>
            </a:extLst>
          </p:cNvPr>
          <p:cNvSpPr txBox="1">
            <a:spLocks/>
          </p:cNvSpPr>
          <p:nvPr userDrawn="1"/>
        </p:nvSpPr>
        <p:spPr bwMode="auto">
          <a:xfrm>
            <a:off x="5531977" y="4002049"/>
            <a:ext cx="3860598" cy="10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000"/>
              </a:spcBef>
              <a:buClr>
                <a:schemeClr val="bg1"/>
              </a:buClr>
              <a:buSzPct val="75000"/>
              <a:defRPr sz="2800">
                <a:solidFill>
                  <a:schemeClr val="tx1"/>
                </a:solidFill>
                <a:latin typeface="Gill Sans MT" panose="020B0502020104020203" pitchFamily="34" charset="0"/>
                <a:ea typeface="ＭＳ Ｐゴシック" panose="020B0600070205080204" pitchFamily="34" charset="-128"/>
                <a:cs typeface="Gill Sans MT" panose="020B0502020104020203" pitchFamily="34" charset="0"/>
              </a:defRPr>
            </a:lvl1pPr>
            <a:lvl2pPr marL="742950" indent="-285750">
              <a:spcBef>
                <a:spcPts val="600"/>
              </a:spcBef>
              <a:buClr>
                <a:schemeClr val="bg1"/>
              </a:buClr>
              <a:buSzPct val="75000"/>
              <a:buFont typeface="Wingdings" panose="05000000000000000000" pitchFamily="2" charset="2"/>
              <a:buChar char="n"/>
              <a:defRPr sz="2400">
                <a:solidFill>
                  <a:schemeClr val="tx1"/>
                </a:solidFill>
                <a:latin typeface="Gill Sans MT" panose="020B0502020104020203" pitchFamily="34" charset="0"/>
                <a:ea typeface="ＭＳ Ｐゴシック" panose="020B0600070205080204" pitchFamily="34" charset="-128"/>
                <a:cs typeface="Gill Sans MT" panose="020B0502020104020203" pitchFamily="34" charset="0"/>
              </a:defRPr>
            </a:lvl2pPr>
            <a:lvl3pPr marL="1143000" indent="-228600">
              <a:spcBef>
                <a:spcPts val="600"/>
              </a:spcBef>
              <a:buClr>
                <a:schemeClr val="bg1"/>
              </a:buClr>
              <a:buSzPct val="75000"/>
              <a:defRPr sz="2000">
                <a:solidFill>
                  <a:srgbClr val="008C99"/>
                </a:solidFill>
                <a:latin typeface="Gill Sans MT" panose="020B0502020104020203" pitchFamily="34" charset="0"/>
                <a:ea typeface="ＭＳ Ｐゴシック" panose="020B0600070205080204" pitchFamily="34" charset="-128"/>
                <a:cs typeface="Gill Sans MT" panose="020B0502020104020203" pitchFamily="34" charset="0"/>
              </a:defRPr>
            </a:lvl3pPr>
            <a:lvl4pPr marL="1600200" indent="-228600">
              <a:spcBef>
                <a:spcPts val="600"/>
              </a:spcBef>
              <a:buClr>
                <a:schemeClr val="bg1"/>
              </a:buClr>
              <a:buSzPct val="75000"/>
              <a:buFont typeface="Wingdings" panose="05000000000000000000" pitchFamily="2" charset="2"/>
              <a:buChar char="n"/>
              <a:defRPr>
                <a:solidFill>
                  <a:srgbClr val="000000"/>
                </a:solidFill>
                <a:latin typeface="Gill Sans MT" panose="020B0502020104020203" pitchFamily="34" charset="0"/>
                <a:ea typeface="ＭＳ Ｐゴシック" panose="020B0600070205080204" pitchFamily="34" charset="-128"/>
                <a:cs typeface="Gill Sans MT" panose="020B0502020104020203" pitchFamily="34" charset="0"/>
              </a:defRPr>
            </a:lvl4pPr>
            <a:lvl5pPr marL="2057400" indent="-228600">
              <a:spcBef>
                <a:spcPts val="600"/>
              </a:spcBef>
              <a:buClr>
                <a:schemeClr val="bg1"/>
              </a:buClr>
              <a:buSzPct val="75000"/>
              <a:defRPr>
                <a:solidFill>
                  <a:srgbClr val="008C99"/>
                </a:solidFill>
                <a:latin typeface="Gill Sans MT" panose="020B0502020104020203" pitchFamily="34" charset="0"/>
                <a:ea typeface="ＭＳ Ｐゴシック" panose="020B0600070205080204" pitchFamily="34" charset="-128"/>
                <a:cs typeface="Gill Sans MT" panose="020B0502020104020203" pitchFamily="34" charset="0"/>
              </a:defRPr>
            </a:lvl5pPr>
            <a:lvl6pPr marL="2514600" indent="-228600" eaLnBrk="0" fontAlgn="base" hangingPunct="0">
              <a:spcBef>
                <a:spcPts val="600"/>
              </a:spcBef>
              <a:spcAft>
                <a:spcPct val="0"/>
              </a:spcAft>
              <a:buClr>
                <a:schemeClr val="bg1"/>
              </a:buClr>
              <a:buSzPct val="75000"/>
              <a:defRPr>
                <a:solidFill>
                  <a:srgbClr val="008C99"/>
                </a:solidFill>
                <a:latin typeface="Gill Sans MT" panose="020B0502020104020203" pitchFamily="34" charset="0"/>
                <a:ea typeface="ＭＳ Ｐゴシック" panose="020B0600070205080204" pitchFamily="34" charset="-128"/>
                <a:cs typeface="Gill Sans MT" panose="020B0502020104020203" pitchFamily="34" charset="0"/>
              </a:defRPr>
            </a:lvl6pPr>
            <a:lvl7pPr marL="2971800" indent="-228600" eaLnBrk="0" fontAlgn="base" hangingPunct="0">
              <a:spcBef>
                <a:spcPts val="600"/>
              </a:spcBef>
              <a:spcAft>
                <a:spcPct val="0"/>
              </a:spcAft>
              <a:buClr>
                <a:schemeClr val="bg1"/>
              </a:buClr>
              <a:buSzPct val="75000"/>
              <a:defRPr>
                <a:solidFill>
                  <a:srgbClr val="008C99"/>
                </a:solidFill>
                <a:latin typeface="Gill Sans MT" panose="020B0502020104020203" pitchFamily="34" charset="0"/>
                <a:ea typeface="ＭＳ Ｐゴシック" panose="020B0600070205080204" pitchFamily="34" charset="-128"/>
                <a:cs typeface="Gill Sans MT" panose="020B0502020104020203" pitchFamily="34" charset="0"/>
              </a:defRPr>
            </a:lvl7pPr>
            <a:lvl8pPr marL="3429000" indent="-228600" eaLnBrk="0" fontAlgn="base" hangingPunct="0">
              <a:spcBef>
                <a:spcPts val="600"/>
              </a:spcBef>
              <a:spcAft>
                <a:spcPct val="0"/>
              </a:spcAft>
              <a:buClr>
                <a:schemeClr val="bg1"/>
              </a:buClr>
              <a:buSzPct val="75000"/>
              <a:defRPr>
                <a:solidFill>
                  <a:srgbClr val="008C99"/>
                </a:solidFill>
                <a:latin typeface="Gill Sans MT" panose="020B0502020104020203" pitchFamily="34" charset="0"/>
                <a:ea typeface="ＭＳ Ｐゴシック" panose="020B0600070205080204" pitchFamily="34" charset="-128"/>
                <a:cs typeface="Gill Sans MT" panose="020B0502020104020203" pitchFamily="34" charset="0"/>
              </a:defRPr>
            </a:lvl8pPr>
            <a:lvl9pPr marL="3886200" indent="-228600" eaLnBrk="0" fontAlgn="base" hangingPunct="0">
              <a:spcBef>
                <a:spcPts val="600"/>
              </a:spcBef>
              <a:spcAft>
                <a:spcPct val="0"/>
              </a:spcAft>
              <a:buClr>
                <a:schemeClr val="bg1"/>
              </a:buClr>
              <a:buSzPct val="75000"/>
              <a:defRPr>
                <a:solidFill>
                  <a:srgbClr val="008C99"/>
                </a:solidFill>
                <a:latin typeface="Gill Sans MT" panose="020B0502020104020203" pitchFamily="34" charset="0"/>
                <a:ea typeface="ＭＳ Ｐゴシック" panose="020B0600070205080204" pitchFamily="34" charset="-128"/>
                <a:cs typeface="Gill Sans MT" panose="020B0502020104020203" pitchFamily="34" charset="0"/>
              </a:defRPr>
            </a:lvl9pPr>
          </a:lstStyle>
          <a:p>
            <a:pPr eaLnBrk="1" hangingPunct="1">
              <a:spcBef>
                <a:spcPct val="0"/>
              </a:spcBef>
              <a:buClrTx/>
              <a:buSzTx/>
            </a:pPr>
            <a:r>
              <a:rPr lang="en-GB" altLang="en-US" sz="1400" b="0" baseline="0" dirty="0">
                <a:solidFill>
                  <a:schemeClr val="bg1"/>
                </a:solidFill>
              </a:rPr>
              <a:t>If you have any queries or comments in regards to this document please contact Esther Campsall of Anthony Collins Solicitors on 0121 212 7431 or edwina.turner@anthonycollins.com</a:t>
            </a:r>
          </a:p>
        </p:txBody>
      </p:sp>
    </p:spTree>
    <p:extLst>
      <p:ext uri="{BB962C8B-B14F-4D97-AF65-F5344CB8AC3E}">
        <p14:creationId xmlns:p14="http://schemas.microsoft.com/office/powerpoint/2010/main" val="1887600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optio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878750-C439-4B3A-A1B3-24BF6E1D9400}"/>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p:blipFill>
        <p:spPr>
          <a:xfrm>
            <a:off x="0" y="0"/>
            <a:ext cx="12192000" cy="6617776"/>
          </a:xfrm>
          <a:prstGeom prst="rect">
            <a:avLst/>
          </a:prstGeom>
        </p:spPr>
      </p:pic>
      <p:pic>
        <p:nvPicPr>
          <p:cNvPr id="3" name="Picture 2">
            <a:extLst>
              <a:ext uri="{FF2B5EF4-FFF2-40B4-BE49-F238E27FC236}">
                <a16:creationId xmlns:a16="http://schemas.microsoft.com/office/drawing/2014/main" id="{3ACBEC4E-755D-7556-F5C3-D029D54F07D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919804" y="360501"/>
            <a:ext cx="1905008" cy="952504"/>
          </a:xfrm>
          <a:prstGeom prst="rect">
            <a:avLst/>
          </a:prstGeom>
        </p:spPr>
      </p:pic>
      <p:grpSp>
        <p:nvGrpSpPr>
          <p:cNvPr id="2" name="Group 1">
            <a:extLst>
              <a:ext uri="{FF2B5EF4-FFF2-40B4-BE49-F238E27FC236}">
                <a16:creationId xmlns:a16="http://schemas.microsoft.com/office/drawing/2014/main" id="{553CE063-40A5-12A5-94F0-6E6E75633DD8}"/>
              </a:ext>
            </a:extLst>
          </p:cNvPr>
          <p:cNvGrpSpPr/>
          <p:nvPr userDrawn="1"/>
        </p:nvGrpSpPr>
        <p:grpSpPr>
          <a:xfrm>
            <a:off x="5531977" y="2366455"/>
            <a:ext cx="6030483" cy="2220895"/>
            <a:chOff x="6527402" y="2268587"/>
            <a:chExt cx="4715206" cy="1856369"/>
          </a:xfrm>
        </p:grpSpPr>
        <p:sp>
          <p:nvSpPr>
            <p:cNvPr id="4" name="Rectangle 3">
              <a:extLst>
                <a:ext uri="{FF2B5EF4-FFF2-40B4-BE49-F238E27FC236}">
                  <a16:creationId xmlns:a16="http://schemas.microsoft.com/office/drawing/2014/main" id="{D63CF801-D679-647B-8A7D-DCA2C68F8B26}"/>
                </a:ext>
              </a:extLst>
            </p:cNvPr>
            <p:cNvSpPr/>
            <p:nvPr userDrawn="1"/>
          </p:nvSpPr>
          <p:spPr>
            <a:xfrm>
              <a:off x="6527402" y="2268587"/>
              <a:ext cx="3475170" cy="707886"/>
            </a:xfrm>
            <a:prstGeom prst="rect">
              <a:avLst/>
            </a:prstGeom>
          </p:spPr>
          <p:txBody>
            <a:bodyPr wrap="square">
              <a:spAutoFit/>
            </a:bodyPr>
            <a:lstStyle/>
            <a:p>
              <a:pPr eaLnBrk="1" hangingPunct="1">
                <a:spcAft>
                  <a:spcPts val="600"/>
                </a:spcAft>
                <a:defRPr/>
              </a:pPr>
              <a:r>
                <a:rPr lang="en-US" altLang="en-US" sz="4000" dirty="0">
                  <a:solidFill>
                    <a:schemeClr val="bg1"/>
                  </a:solidFill>
                </a:rPr>
                <a:t>QUESTIONS?</a:t>
              </a:r>
              <a:endParaRPr lang="en-US" altLang="en-US" sz="4000" dirty="0">
                <a:solidFill>
                  <a:schemeClr val="bg1"/>
                </a:solidFill>
                <a:ea typeface="Gill Sans MT" pitchFamily="34" charset="0"/>
                <a:cs typeface="Gill Sans MT" pitchFamily="34" charset="0"/>
              </a:endParaRPr>
            </a:p>
          </p:txBody>
        </p:sp>
        <p:sp>
          <p:nvSpPr>
            <p:cNvPr id="5" name="Rectangle 4">
              <a:extLst>
                <a:ext uri="{FF2B5EF4-FFF2-40B4-BE49-F238E27FC236}">
                  <a16:creationId xmlns:a16="http://schemas.microsoft.com/office/drawing/2014/main" id="{DE61E701-9D7B-2550-3C20-0735F6895EF8}"/>
                </a:ext>
              </a:extLst>
            </p:cNvPr>
            <p:cNvSpPr/>
            <p:nvPr userDrawn="1"/>
          </p:nvSpPr>
          <p:spPr>
            <a:xfrm>
              <a:off x="6527402" y="3202081"/>
              <a:ext cx="2084836" cy="498397"/>
            </a:xfrm>
            <a:prstGeom prst="rect">
              <a:avLst/>
            </a:prstGeom>
          </p:spPr>
          <p:txBody>
            <a:bodyPr wrap="square">
              <a:spAutoFit/>
            </a:bodyPr>
            <a:lstStyle/>
            <a:p>
              <a:pPr eaLnBrk="1" hangingPunct="1">
                <a:spcAft>
                  <a:spcPts val="600"/>
                </a:spcAft>
                <a:defRPr/>
              </a:pPr>
              <a:r>
                <a:rPr lang="en-US" altLang="en-US" sz="1400" dirty="0">
                  <a:solidFill>
                    <a:schemeClr val="bg1"/>
                  </a:solidFill>
                </a:rPr>
                <a:t>info@anthonycollins.com</a:t>
              </a:r>
              <a:br>
                <a:rPr lang="en-US" altLang="en-US" sz="1400" dirty="0">
                  <a:solidFill>
                    <a:schemeClr val="bg1"/>
                  </a:solidFill>
                </a:rPr>
              </a:br>
              <a:r>
                <a:rPr lang="en-US" altLang="en-US" sz="1400" dirty="0">
                  <a:solidFill>
                    <a:schemeClr val="bg1"/>
                  </a:solidFill>
                </a:rPr>
                <a:t>anthonycollins.com</a:t>
              </a:r>
            </a:p>
          </p:txBody>
        </p:sp>
        <p:sp>
          <p:nvSpPr>
            <p:cNvPr id="8" name="Rectangle 7">
              <a:extLst>
                <a:ext uri="{FF2B5EF4-FFF2-40B4-BE49-F238E27FC236}">
                  <a16:creationId xmlns:a16="http://schemas.microsoft.com/office/drawing/2014/main" id="{092B190A-CD6F-1C90-EF45-2E736A1B6014}"/>
                </a:ext>
              </a:extLst>
            </p:cNvPr>
            <p:cNvSpPr/>
            <p:nvPr userDrawn="1"/>
          </p:nvSpPr>
          <p:spPr>
            <a:xfrm>
              <a:off x="6527402" y="3700478"/>
              <a:ext cx="4715206" cy="424478"/>
            </a:xfrm>
            <a:prstGeom prst="rect">
              <a:avLst/>
            </a:prstGeom>
          </p:spPr>
          <p:txBody>
            <a:bodyPr wrap="square">
              <a:spAutoFit/>
            </a:bodyPr>
            <a:lstStyle/>
            <a:p>
              <a:pPr eaLnBrk="1" hangingPunct="1">
                <a:spcAft>
                  <a:spcPts val="600"/>
                </a:spcAft>
                <a:defRPr/>
              </a:pPr>
              <a:r>
                <a:rPr lang="en-US" altLang="en-US" sz="900" b="1" i="1" dirty="0">
                  <a:solidFill>
                    <a:schemeClr val="bg1"/>
                  </a:solidFill>
                </a:rPr>
                <a:t>Disclaimer: </a:t>
              </a:r>
              <a:r>
                <a:rPr lang="en-US" altLang="en-US" sz="900" i="1" dirty="0">
                  <a:solidFill>
                    <a:schemeClr val="bg1"/>
                  </a:solidFill>
                </a:rPr>
                <a:t>Whilst every effort has been made to ensure the accuracy of these materials, advice should be taken before action is implemented or refrained from in specific cases. No responsibility can be accepted for action taken or refrained from solely by reference to the contents of these materials. © Anthony Collins Solicitors LLP 2025</a:t>
              </a:r>
            </a:p>
          </p:txBody>
        </p:sp>
      </p:grpSp>
    </p:spTree>
    <p:extLst>
      <p:ext uri="{BB962C8B-B14F-4D97-AF65-F5344CB8AC3E}">
        <p14:creationId xmlns:p14="http://schemas.microsoft.com/office/powerpoint/2010/main" val="22223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0:50 orange choose image left">
    <p:bg>
      <p:bgPr>
        <a:solidFill>
          <a:schemeClr val="accent2">
            <a:alpha val="85000"/>
          </a:schemeClr>
        </a:solidFill>
        <a:effectLst/>
      </p:bgPr>
    </p:bg>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6465C8EB-90AB-48B2-8AA0-BCB148ED2407}"/>
              </a:ext>
            </a:extLst>
          </p:cNvPr>
          <p:cNvSpPr>
            <a:spLocks noGrp="1"/>
          </p:cNvSpPr>
          <p:nvPr>
            <p:ph type="pic" sz="quarter" idx="10" hasCustomPrompt="1"/>
          </p:nvPr>
        </p:nvSpPr>
        <p:spPr>
          <a:xfrm>
            <a:off x="0" y="0"/>
            <a:ext cx="5970983" cy="6601766"/>
          </a:xfrm>
          <a:prstGeom prst="rect">
            <a:avLst/>
          </a:prstGeom>
          <a:solidFill>
            <a:schemeClr val="tx1">
              <a:alpha val="37000"/>
            </a:schemeClr>
          </a:solidFill>
        </p:spPr>
        <p:txBody>
          <a:bodyPr/>
          <a:lstStyle>
            <a:lvl1pPr marL="0" indent="0">
              <a:buFontTx/>
              <a:buNone/>
              <a:defRPr>
                <a:solidFill>
                  <a:schemeClr val="bg1"/>
                </a:solidFill>
              </a:defRPr>
            </a:lvl1pPr>
          </a:lstStyle>
          <a:p>
            <a:pPr lvl="0"/>
            <a:r>
              <a:rPr lang="en-US" noProof="0" dirty="0"/>
              <a:t>Click icon to add image</a:t>
            </a:r>
          </a:p>
        </p:txBody>
      </p:sp>
      <p:sp>
        <p:nvSpPr>
          <p:cNvPr id="8" name="Text Placeholder 2">
            <a:extLst>
              <a:ext uri="{FF2B5EF4-FFF2-40B4-BE49-F238E27FC236}">
                <a16:creationId xmlns:a16="http://schemas.microsoft.com/office/drawing/2014/main" id="{52AE97C3-6BB8-49E5-BF06-9B36080DFFE4}"/>
              </a:ext>
            </a:extLst>
          </p:cNvPr>
          <p:cNvSpPr>
            <a:spLocks noGrp="1"/>
          </p:cNvSpPr>
          <p:nvPr>
            <p:ph type="body" sz="quarter" idx="13" hasCustomPrompt="1"/>
          </p:nvPr>
        </p:nvSpPr>
        <p:spPr>
          <a:xfrm>
            <a:off x="6500191" y="480060"/>
            <a:ext cx="5015770" cy="789939"/>
          </a:xfrm>
          <a:prstGeom prst="rect">
            <a:avLst/>
          </a:prstGeom>
        </p:spPr>
        <p:txBody>
          <a:bodyPr/>
          <a:lstStyle>
            <a:lvl1pPr marL="0" indent="0">
              <a:buNone/>
              <a:defRPr>
                <a:solidFill>
                  <a:schemeClr val="bg1"/>
                </a:solidFill>
                <a:latin typeface="+mj-lt"/>
              </a:defRPr>
            </a:lvl1pPr>
            <a:lvl5pPr marL="1828800" indent="0" algn="l">
              <a:buNone/>
              <a:defRPr sz="2800"/>
            </a:lvl5pPr>
          </a:lstStyle>
          <a:p>
            <a:pPr lvl="0"/>
            <a:r>
              <a:rPr lang="en-US" dirty="0"/>
              <a:t>Click to add heading</a:t>
            </a:r>
            <a:endParaRPr lang="en-GB" dirty="0"/>
          </a:p>
        </p:txBody>
      </p:sp>
      <p:sp>
        <p:nvSpPr>
          <p:cNvPr id="6" name="Text Placeholder 3">
            <a:extLst>
              <a:ext uri="{FF2B5EF4-FFF2-40B4-BE49-F238E27FC236}">
                <a16:creationId xmlns:a16="http://schemas.microsoft.com/office/drawing/2014/main" id="{E98324E7-74D2-4C86-9E18-EC6E15EC7E52}"/>
              </a:ext>
            </a:extLst>
          </p:cNvPr>
          <p:cNvSpPr>
            <a:spLocks noGrp="1"/>
          </p:cNvSpPr>
          <p:nvPr>
            <p:ph type="body" sz="quarter" idx="11"/>
          </p:nvPr>
        </p:nvSpPr>
        <p:spPr>
          <a:xfrm>
            <a:off x="6500191" y="1275079"/>
            <a:ext cx="5015770" cy="4307841"/>
          </a:xfrm>
          <a:prstGeom prst="rect">
            <a:avLst/>
          </a:prstGeom>
        </p:spPr>
        <p:txBody>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026" name="Picture 25">
            <a:extLst>
              <a:ext uri="{FF2B5EF4-FFF2-40B4-BE49-F238E27FC236}">
                <a16:creationId xmlns:a16="http://schemas.microsoft.com/office/drawing/2014/main" id="{0927BC7C-DC58-B596-B50F-2B7673E207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44626" y="5869475"/>
            <a:ext cx="9763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923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ull colour page teal">
    <p:bg>
      <p:bgPr>
        <a:solidFill>
          <a:schemeClr val="tx1">
            <a:alpha val="70000"/>
          </a:scheme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E8AF6F4-B2E7-4ED1-83CF-71F376D290BF}"/>
              </a:ext>
            </a:extLst>
          </p:cNvPr>
          <p:cNvSpPr>
            <a:spLocks noGrp="1"/>
          </p:cNvSpPr>
          <p:nvPr>
            <p:ph type="body" sz="quarter" idx="13" hasCustomPrompt="1"/>
          </p:nvPr>
        </p:nvSpPr>
        <p:spPr>
          <a:xfrm>
            <a:off x="853015" y="480060"/>
            <a:ext cx="10610235" cy="789939"/>
          </a:xfrm>
          <a:prstGeom prst="rect">
            <a:avLst/>
          </a:prstGeom>
        </p:spPr>
        <p:txBody>
          <a:bodyPr/>
          <a:lstStyle>
            <a:lvl1pPr marL="0" indent="0">
              <a:buNone/>
              <a:defRPr>
                <a:solidFill>
                  <a:schemeClr val="bg1"/>
                </a:solidFill>
                <a:latin typeface="+mj-lt"/>
              </a:defRPr>
            </a:lvl1pPr>
            <a:lvl5pPr marL="1828800" indent="0" algn="l">
              <a:buNone/>
              <a:defRPr sz="2800"/>
            </a:lvl5pPr>
          </a:lstStyle>
          <a:p>
            <a:pPr lvl="0"/>
            <a:r>
              <a:rPr lang="en-US" dirty="0"/>
              <a:t>Click to add heading</a:t>
            </a:r>
            <a:endParaRPr lang="en-GB" dirty="0"/>
          </a:p>
        </p:txBody>
      </p:sp>
      <p:sp>
        <p:nvSpPr>
          <p:cNvPr id="5" name="Text Placeholder 3">
            <a:extLst>
              <a:ext uri="{FF2B5EF4-FFF2-40B4-BE49-F238E27FC236}">
                <a16:creationId xmlns:a16="http://schemas.microsoft.com/office/drawing/2014/main" id="{C94C1E84-F3B7-440D-B812-AC1D8FD94C97}"/>
              </a:ext>
            </a:extLst>
          </p:cNvPr>
          <p:cNvSpPr>
            <a:spLocks noGrp="1"/>
          </p:cNvSpPr>
          <p:nvPr>
            <p:ph type="body" sz="quarter" idx="11"/>
          </p:nvPr>
        </p:nvSpPr>
        <p:spPr>
          <a:xfrm>
            <a:off x="853014" y="1278311"/>
            <a:ext cx="10610234" cy="4307841"/>
          </a:xfrm>
          <a:prstGeom prst="rect">
            <a:avLst/>
          </a:prstGeom>
        </p:spPr>
        <p:txBody>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 name="Picture 1">
            <a:extLst>
              <a:ext uri="{FF2B5EF4-FFF2-40B4-BE49-F238E27FC236}">
                <a16:creationId xmlns:a16="http://schemas.microsoft.com/office/drawing/2014/main" id="{008F7CFA-6C9A-5E05-77DC-14581B8FA2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505" y="5703842"/>
            <a:ext cx="1617626" cy="816666"/>
          </a:xfrm>
          <a:prstGeom prst="rect">
            <a:avLst/>
          </a:prstGeom>
        </p:spPr>
      </p:pic>
    </p:spTree>
    <p:extLst>
      <p:ext uri="{BB962C8B-B14F-4D97-AF65-F5344CB8AC3E}">
        <p14:creationId xmlns:p14="http://schemas.microsoft.com/office/powerpoint/2010/main" val="78914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White Logo">
    <p:bg>
      <p:bgPr>
        <a:solidFill>
          <a:srgbClr val="A1D5D9"/>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FD5DFB-FEA3-4FDC-AD63-2A708EF7D90F}"/>
              </a:ext>
            </a:extLst>
          </p:cNvPr>
          <p:cNvSpPr>
            <a:spLocks noGrp="1"/>
          </p:cNvSpPr>
          <p:nvPr>
            <p:ph type="ctrTitle" hasCustomPrompt="1"/>
          </p:nvPr>
        </p:nvSpPr>
        <p:spPr bwMode="white">
          <a:xfrm>
            <a:off x="817563" y="1122362"/>
            <a:ext cx="4943157" cy="3842927"/>
          </a:xfrm>
          <a:prstGeom prst="rect">
            <a:avLst/>
          </a:prstGeom>
        </p:spPr>
        <p:txBody>
          <a:bodyPr anchor="ctr"/>
          <a:lstStyle>
            <a:lvl1pPr marL="0" indent="0" algn="l">
              <a:buFontTx/>
              <a:buNone/>
              <a:defRPr sz="4800">
                <a:solidFill>
                  <a:schemeClr val="bg1"/>
                </a:solidFill>
                <a:latin typeface="+mj-lt"/>
              </a:defRPr>
            </a:lvl1pPr>
          </a:lstStyle>
          <a:p>
            <a:r>
              <a:rPr lang="en-US" dirty="0"/>
              <a:t>EVENT NAME</a:t>
            </a:r>
            <a:endParaRPr lang="en-GB" dirty="0"/>
          </a:p>
        </p:txBody>
      </p:sp>
      <p:pic>
        <p:nvPicPr>
          <p:cNvPr id="9" name="Picture 8">
            <a:extLst>
              <a:ext uri="{FF2B5EF4-FFF2-40B4-BE49-F238E27FC236}">
                <a16:creationId xmlns:a16="http://schemas.microsoft.com/office/drawing/2014/main" id="{54775FA7-BF74-A986-31E3-FE40C3482F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19804" y="360501"/>
            <a:ext cx="1905008" cy="952504"/>
          </a:xfrm>
          <a:prstGeom prst="rect">
            <a:avLst/>
          </a:prstGeom>
        </p:spPr>
      </p:pic>
      <p:sp>
        <p:nvSpPr>
          <p:cNvPr id="2" name="Picture Placeholder 9">
            <a:extLst>
              <a:ext uri="{FF2B5EF4-FFF2-40B4-BE49-F238E27FC236}">
                <a16:creationId xmlns:a16="http://schemas.microsoft.com/office/drawing/2014/main" id="{DC04A5C7-2529-B164-AC05-C299BA236A49}"/>
              </a:ext>
            </a:extLst>
          </p:cNvPr>
          <p:cNvSpPr>
            <a:spLocks noGrp="1"/>
          </p:cNvSpPr>
          <p:nvPr>
            <p:ph type="pic" sz="quarter" idx="10" hasCustomPrompt="1"/>
          </p:nvPr>
        </p:nvSpPr>
        <p:spPr>
          <a:xfrm>
            <a:off x="0" y="0"/>
            <a:ext cx="12192000" cy="6601766"/>
          </a:xfrm>
          <a:prstGeom prst="rect">
            <a:avLst/>
          </a:prstGeom>
          <a:solidFill>
            <a:schemeClr val="bg1">
              <a:alpha val="0"/>
            </a:schemeClr>
          </a:solidFill>
        </p:spPr>
        <p:txBody>
          <a:bodyPr/>
          <a:lstStyle>
            <a:lvl1pPr>
              <a:defRPr/>
            </a:lvl1pPr>
          </a:lstStyle>
          <a:p>
            <a:pPr lvl="0"/>
            <a:r>
              <a:rPr lang="en-US" noProof="0" dirty="0"/>
              <a:t>Click icon to add picture </a:t>
            </a:r>
          </a:p>
        </p:txBody>
      </p:sp>
      <p:pic>
        <p:nvPicPr>
          <p:cNvPr id="3" name="Picture 2">
            <a:extLst>
              <a:ext uri="{FF2B5EF4-FFF2-40B4-BE49-F238E27FC236}">
                <a16:creationId xmlns:a16="http://schemas.microsoft.com/office/drawing/2014/main" id="{39663890-7E62-BD25-2A5C-E13DDE4F18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19804" y="360501"/>
            <a:ext cx="1905008" cy="952504"/>
          </a:xfrm>
          <a:prstGeom prst="rect">
            <a:avLst/>
          </a:prstGeom>
        </p:spPr>
      </p:pic>
    </p:spTree>
    <p:extLst>
      <p:ext uri="{BB962C8B-B14F-4D97-AF65-F5344CB8AC3E}">
        <p14:creationId xmlns:p14="http://schemas.microsoft.com/office/powerpoint/2010/main" val="304930335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 full colour page orange">
    <p:bg>
      <p:bgPr>
        <a:solidFill>
          <a:schemeClr val="accent2">
            <a:alpha val="85000"/>
          </a:scheme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DBABCE82-F038-4F0C-AD89-F9E2CCDDB422}"/>
              </a:ext>
            </a:extLst>
          </p:cNvPr>
          <p:cNvSpPr>
            <a:spLocks noGrp="1"/>
          </p:cNvSpPr>
          <p:nvPr>
            <p:ph type="body" sz="quarter" idx="13" hasCustomPrompt="1"/>
          </p:nvPr>
        </p:nvSpPr>
        <p:spPr>
          <a:xfrm>
            <a:off x="853015" y="480060"/>
            <a:ext cx="10693361" cy="789939"/>
          </a:xfrm>
          <a:prstGeom prst="rect">
            <a:avLst/>
          </a:prstGeom>
        </p:spPr>
        <p:txBody>
          <a:bodyPr/>
          <a:lstStyle>
            <a:lvl1pPr marL="0" indent="0">
              <a:buNone/>
              <a:defRPr>
                <a:solidFill>
                  <a:schemeClr val="bg1"/>
                </a:solidFill>
                <a:latin typeface="+mj-lt"/>
              </a:defRPr>
            </a:lvl1pPr>
            <a:lvl5pPr marL="1828800" indent="0" algn="l">
              <a:buNone/>
              <a:defRPr sz="2800"/>
            </a:lvl5pPr>
          </a:lstStyle>
          <a:p>
            <a:pPr lvl="0"/>
            <a:r>
              <a:rPr lang="en-US" dirty="0"/>
              <a:t>Click to add heading</a:t>
            </a:r>
            <a:endParaRPr lang="en-GB" dirty="0"/>
          </a:p>
        </p:txBody>
      </p:sp>
      <p:sp>
        <p:nvSpPr>
          <p:cNvPr id="5" name="Text Placeholder 3">
            <a:extLst>
              <a:ext uri="{FF2B5EF4-FFF2-40B4-BE49-F238E27FC236}">
                <a16:creationId xmlns:a16="http://schemas.microsoft.com/office/drawing/2014/main" id="{D25FFA1B-3944-4CE5-8F11-4723ED9025D3}"/>
              </a:ext>
            </a:extLst>
          </p:cNvPr>
          <p:cNvSpPr>
            <a:spLocks noGrp="1"/>
          </p:cNvSpPr>
          <p:nvPr>
            <p:ph type="body" sz="quarter" idx="11"/>
          </p:nvPr>
        </p:nvSpPr>
        <p:spPr>
          <a:xfrm>
            <a:off x="853014" y="1278311"/>
            <a:ext cx="10693362" cy="4307841"/>
          </a:xfrm>
          <a:prstGeom prst="rect">
            <a:avLst/>
          </a:prstGeom>
        </p:spPr>
        <p:txBody>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 name="Picture 1">
            <a:extLst>
              <a:ext uri="{FF2B5EF4-FFF2-40B4-BE49-F238E27FC236}">
                <a16:creationId xmlns:a16="http://schemas.microsoft.com/office/drawing/2014/main" id="{CE1F93D8-462E-3154-843D-A62B0C37A2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585" y="5755230"/>
            <a:ext cx="1305229" cy="658951"/>
          </a:xfrm>
          <a:prstGeom prst="rect">
            <a:avLst/>
          </a:prstGeom>
        </p:spPr>
      </p:pic>
    </p:spTree>
    <p:extLst>
      <p:ext uri="{BB962C8B-B14F-4D97-AF65-F5344CB8AC3E}">
        <p14:creationId xmlns:p14="http://schemas.microsoft.com/office/powerpoint/2010/main" val="1142146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ull colour page white">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87081FD-AF02-495A-A4AD-56C7FC16FC3F}"/>
              </a:ext>
            </a:extLst>
          </p:cNvPr>
          <p:cNvSpPr>
            <a:spLocks noGrp="1"/>
          </p:cNvSpPr>
          <p:nvPr>
            <p:ph type="body" sz="quarter" idx="11" hasCustomPrompt="1"/>
          </p:nvPr>
        </p:nvSpPr>
        <p:spPr>
          <a:xfrm>
            <a:off x="853015" y="480060"/>
            <a:ext cx="10535421" cy="789939"/>
          </a:xfrm>
          <a:prstGeom prst="rect">
            <a:avLst/>
          </a:prstGeom>
        </p:spPr>
        <p:txBody>
          <a:bodyPr/>
          <a:lstStyle>
            <a:lvl1pPr marL="0" indent="0">
              <a:buNone/>
              <a:defRPr>
                <a:latin typeface="+mj-lt"/>
              </a:defRPr>
            </a:lvl1pPr>
            <a:lvl5pPr marL="1828800" indent="0" algn="l">
              <a:buNone/>
              <a:defRPr sz="2800"/>
            </a:lvl5pPr>
          </a:lstStyle>
          <a:p>
            <a:pPr lvl="0"/>
            <a:r>
              <a:rPr lang="en-US" dirty="0"/>
              <a:t>Click to add heading</a:t>
            </a:r>
            <a:endParaRPr lang="en-GB" dirty="0"/>
          </a:p>
        </p:txBody>
      </p:sp>
      <p:sp>
        <p:nvSpPr>
          <p:cNvPr id="6" name="Text Placeholder 3">
            <a:extLst>
              <a:ext uri="{FF2B5EF4-FFF2-40B4-BE49-F238E27FC236}">
                <a16:creationId xmlns:a16="http://schemas.microsoft.com/office/drawing/2014/main" id="{5707D41B-85A4-4060-854E-086D7E3D1EFE}"/>
              </a:ext>
            </a:extLst>
          </p:cNvPr>
          <p:cNvSpPr>
            <a:spLocks noGrp="1"/>
          </p:cNvSpPr>
          <p:nvPr>
            <p:ph type="body" sz="quarter" idx="12"/>
          </p:nvPr>
        </p:nvSpPr>
        <p:spPr>
          <a:xfrm>
            <a:off x="853013" y="1278311"/>
            <a:ext cx="10535421" cy="4307841"/>
          </a:xfrm>
          <a:prstGeom prst="rect">
            <a:avLst/>
          </a:prstGeom>
        </p:spPr>
        <p:txBody>
          <a:bodyPr/>
          <a:lstStyle>
            <a:lvl1pPr marL="0" indent="0">
              <a:buFontTx/>
              <a:buNone/>
              <a:defRPr sz="2000">
                <a:solidFill>
                  <a:schemeClr val="tx2"/>
                </a:solidFill>
              </a:defRPr>
            </a:lvl1pPr>
            <a:lvl2pPr>
              <a:defRPr sz="2000">
                <a:solidFill>
                  <a:schemeClr val="tx2"/>
                </a:solidFill>
              </a:defRPr>
            </a:lvl2pPr>
            <a:lvl3pPr>
              <a:defRPr sz="2000">
                <a:solidFill>
                  <a:schemeClr val="tx2"/>
                </a:solidFill>
              </a:defRPr>
            </a:lvl3pPr>
            <a:lvl4pPr>
              <a:defRPr sz="2000">
                <a:solidFill>
                  <a:schemeClr val="tx2"/>
                </a:solidFill>
              </a:defRPr>
            </a:lvl4pPr>
            <a:lvl5pPr>
              <a:defRPr sz="20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 name="Picture 1">
            <a:extLst>
              <a:ext uri="{FF2B5EF4-FFF2-40B4-BE49-F238E27FC236}">
                <a16:creationId xmlns:a16="http://schemas.microsoft.com/office/drawing/2014/main" id="{6292BEE0-491B-78AE-017E-564EF972D2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303" y="5675941"/>
            <a:ext cx="2133113" cy="903684"/>
          </a:xfrm>
          <a:prstGeom prst="rect">
            <a:avLst/>
          </a:prstGeom>
        </p:spPr>
      </p:pic>
    </p:spTree>
    <p:extLst>
      <p:ext uri="{BB962C8B-B14F-4D97-AF65-F5344CB8AC3E}">
        <p14:creationId xmlns:p14="http://schemas.microsoft.com/office/powerpoint/2010/main" val="2565998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0:50 red choose image right">
    <p:bg>
      <p:bgPr>
        <a:solidFill>
          <a:schemeClr val="accent6">
            <a:alpha val="85000"/>
          </a:schemeClr>
        </a:solidFill>
        <a:effectLst/>
      </p:bgPr>
    </p:bg>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2E586146-CAA9-49F4-B7F0-4EF5EE0F5447}"/>
              </a:ext>
            </a:extLst>
          </p:cNvPr>
          <p:cNvSpPr>
            <a:spLocks noGrp="1"/>
          </p:cNvSpPr>
          <p:nvPr>
            <p:ph type="pic" sz="quarter" idx="10" hasCustomPrompt="1"/>
          </p:nvPr>
        </p:nvSpPr>
        <p:spPr>
          <a:xfrm>
            <a:off x="6221017" y="0"/>
            <a:ext cx="5970983" cy="6601766"/>
          </a:xfrm>
          <a:prstGeom prst="rect">
            <a:avLst/>
          </a:prstGeom>
          <a:solidFill>
            <a:schemeClr val="tx1">
              <a:alpha val="37000"/>
            </a:schemeClr>
          </a:solidFill>
        </p:spPr>
        <p:txBody>
          <a:bodyPr/>
          <a:lstStyle>
            <a:lvl1pPr marL="0" indent="0">
              <a:buFontTx/>
              <a:buNone/>
              <a:defRPr>
                <a:solidFill>
                  <a:schemeClr val="bg1"/>
                </a:solidFill>
              </a:defRPr>
            </a:lvl1pPr>
          </a:lstStyle>
          <a:p>
            <a:pPr lvl="0"/>
            <a:r>
              <a:rPr lang="en-US" noProof="0" dirty="0"/>
              <a:t>Click icon to add image</a:t>
            </a:r>
          </a:p>
        </p:txBody>
      </p:sp>
      <p:sp>
        <p:nvSpPr>
          <p:cNvPr id="8" name="Text Placeholder 2">
            <a:extLst>
              <a:ext uri="{FF2B5EF4-FFF2-40B4-BE49-F238E27FC236}">
                <a16:creationId xmlns:a16="http://schemas.microsoft.com/office/drawing/2014/main" id="{74CA8C7D-9990-456A-92AF-5339D8415157}"/>
              </a:ext>
            </a:extLst>
          </p:cNvPr>
          <p:cNvSpPr>
            <a:spLocks noGrp="1"/>
          </p:cNvSpPr>
          <p:nvPr>
            <p:ph type="body" sz="quarter" idx="13" hasCustomPrompt="1"/>
          </p:nvPr>
        </p:nvSpPr>
        <p:spPr>
          <a:xfrm>
            <a:off x="853016" y="480060"/>
            <a:ext cx="5015770" cy="789939"/>
          </a:xfrm>
          <a:prstGeom prst="rect">
            <a:avLst/>
          </a:prstGeom>
        </p:spPr>
        <p:txBody>
          <a:bodyPr/>
          <a:lstStyle>
            <a:lvl1pPr marL="0" indent="0">
              <a:buNone/>
              <a:defRPr>
                <a:solidFill>
                  <a:schemeClr val="bg1"/>
                </a:solidFill>
                <a:latin typeface="+mj-lt"/>
              </a:defRPr>
            </a:lvl1pPr>
            <a:lvl5pPr marL="1828800" indent="0" algn="l">
              <a:buNone/>
              <a:defRPr sz="2800"/>
            </a:lvl5pPr>
          </a:lstStyle>
          <a:p>
            <a:pPr lvl="0"/>
            <a:r>
              <a:rPr lang="en-US" dirty="0"/>
              <a:t>Click to add heading</a:t>
            </a:r>
            <a:endParaRPr lang="en-GB" dirty="0"/>
          </a:p>
        </p:txBody>
      </p:sp>
      <p:sp>
        <p:nvSpPr>
          <p:cNvPr id="6" name="Text Placeholder 3">
            <a:extLst>
              <a:ext uri="{FF2B5EF4-FFF2-40B4-BE49-F238E27FC236}">
                <a16:creationId xmlns:a16="http://schemas.microsoft.com/office/drawing/2014/main" id="{5C718BA1-709A-4CE8-8A33-7B9824B953C9}"/>
              </a:ext>
            </a:extLst>
          </p:cNvPr>
          <p:cNvSpPr>
            <a:spLocks noGrp="1"/>
          </p:cNvSpPr>
          <p:nvPr>
            <p:ph type="body" sz="quarter" idx="11"/>
          </p:nvPr>
        </p:nvSpPr>
        <p:spPr>
          <a:xfrm>
            <a:off x="853014" y="1278311"/>
            <a:ext cx="5015770" cy="4307841"/>
          </a:xfrm>
          <a:prstGeom prst="rect">
            <a:avLst/>
          </a:prstGeom>
        </p:spPr>
        <p:txBody>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 name="Picture 1">
            <a:extLst>
              <a:ext uri="{FF2B5EF4-FFF2-40B4-BE49-F238E27FC236}">
                <a16:creationId xmlns:a16="http://schemas.microsoft.com/office/drawing/2014/main" id="{B826C07B-67CF-6149-1ABA-3C75190447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34" y="5699480"/>
            <a:ext cx="2133785" cy="902286"/>
          </a:xfrm>
          <a:prstGeom prst="rect">
            <a:avLst/>
          </a:prstGeom>
        </p:spPr>
      </p:pic>
    </p:spTree>
    <p:extLst>
      <p:ext uri="{BB962C8B-B14F-4D97-AF65-F5344CB8AC3E}">
        <p14:creationId xmlns:p14="http://schemas.microsoft.com/office/powerpoint/2010/main" val="2928105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0:50 grey choose image right">
    <p:bg>
      <p:bgPr>
        <a:solidFill>
          <a:srgbClr val="58595B"/>
        </a:solidFill>
        <a:effectLst/>
      </p:bgPr>
    </p:bg>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FFE9E5E1-7FD9-43BF-B20E-3F791584ACED}"/>
              </a:ext>
            </a:extLst>
          </p:cNvPr>
          <p:cNvSpPr>
            <a:spLocks noGrp="1"/>
          </p:cNvSpPr>
          <p:nvPr>
            <p:ph type="pic" sz="quarter" idx="10" hasCustomPrompt="1"/>
          </p:nvPr>
        </p:nvSpPr>
        <p:spPr>
          <a:xfrm>
            <a:off x="6221017" y="0"/>
            <a:ext cx="5970983" cy="6601766"/>
          </a:xfrm>
          <a:prstGeom prst="rect">
            <a:avLst/>
          </a:prstGeom>
          <a:solidFill>
            <a:schemeClr val="tx1">
              <a:alpha val="37000"/>
            </a:schemeClr>
          </a:solidFill>
        </p:spPr>
        <p:txBody>
          <a:bodyPr/>
          <a:lstStyle>
            <a:lvl1pPr marL="0" indent="0">
              <a:buFontTx/>
              <a:buNone/>
              <a:defRPr>
                <a:solidFill>
                  <a:schemeClr val="bg1"/>
                </a:solidFill>
              </a:defRPr>
            </a:lvl1pPr>
          </a:lstStyle>
          <a:p>
            <a:pPr lvl="0"/>
            <a:r>
              <a:rPr lang="en-US" noProof="0" dirty="0"/>
              <a:t>Click icon to add image</a:t>
            </a:r>
          </a:p>
        </p:txBody>
      </p:sp>
      <p:sp>
        <p:nvSpPr>
          <p:cNvPr id="8" name="Text Placeholder 2">
            <a:extLst>
              <a:ext uri="{FF2B5EF4-FFF2-40B4-BE49-F238E27FC236}">
                <a16:creationId xmlns:a16="http://schemas.microsoft.com/office/drawing/2014/main" id="{3D550462-E3F7-47E6-8E0D-B834BE2EFA06}"/>
              </a:ext>
            </a:extLst>
          </p:cNvPr>
          <p:cNvSpPr>
            <a:spLocks noGrp="1"/>
          </p:cNvSpPr>
          <p:nvPr>
            <p:ph type="body" sz="quarter" idx="13" hasCustomPrompt="1"/>
          </p:nvPr>
        </p:nvSpPr>
        <p:spPr>
          <a:xfrm>
            <a:off x="853016" y="480060"/>
            <a:ext cx="5015770" cy="789939"/>
          </a:xfrm>
          <a:prstGeom prst="rect">
            <a:avLst/>
          </a:prstGeom>
        </p:spPr>
        <p:txBody>
          <a:bodyPr/>
          <a:lstStyle>
            <a:lvl1pPr marL="0" indent="0">
              <a:buNone/>
              <a:defRPr>
                <a:solidFill>
                  <a:schemeClr val="bg1"/>
                </a:solidFill>
                <a:latin typeface="+mj-lt"/>
              </a:defRPr>
            </a:lvl1pPr>
            <a:lvl5pPr marL="1828800" indent="0" algn="l">
              <a:buNone/>
              <a:defRPr sz="2800"/>
            </a:lvl5pPr>
          </a:lstStyle>
          <a:p>
            <a:pPr lvl="0"/>
            <a:r>
              <a:rPr lang="en-US" dirty="0"/>
              <a:t>Click to add heading</a:t>
            </a:r>
            <a:endParaRPr lang="en-GB" dirty="0"/>
          </a:p>
        </p:txBody>
      </p:sp>
      <p:sp>
        <p:nvSpPr>
          <p:cNvPr id="6" name="Text Placeholder 3">
            <a:extLst>
              <a:ext uri="{FF2B5EF4-FFF2-40B4-BE49-F238E27FC236}">
                <a16:creationId xmlns:a16="http://schemas.microsoft.com/office/drawing/2014/main" id="{7FE0D499-9C56-4856-9272-5CF03ACC3738}"/>
              </a:ext>
            </a:extLst>
          </p:cNvPr>
          <p:cNvSpPr>
            <a:spLocks noGrp="1"/>
          </p:cNvSpPr>
          <p:nvPr>
            <p:ph type="body" sz="quarter" idx="11"/>
          </p:nvPr>
        </p:nvSpPr>
        <p:spPr>
          <a:xfrm>
            <a:off x="853014" y="1278311"/>
            <a:ext cx="5015770" cy="4307841"/>
          </a:xfrm>
          <a:prstGeom prst="rect">
            <a:avLst/>
          </a:prstGeom>
        </p:spPr>
        <p:txBody>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 name="Picture 1">
            <a:extLst>
              <a:ext uri="{FF2B5EF4-FFF2-40B4-BE49-F238E27FC236}">
                <a16:creationId xmlns:a16="http://schemas.microsoft.com/office/drawing/2014/main" id="{ECFA632D-27EE-AB21-79C9-A3421B9B8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303" y="5675941"/>
            <a:ext cx="2133113" cy="903684"/>
          </a:xfrm>
          <a:prstGeom prst="rect">
            <a:avLst/>
          </a:prstGeom>
        </p:spPr>
      </p:pic>
    </p:spTree>
    <p:extLst>
      <p:ext uri="{BB962C8B-B14F-4D97-AF65-F5344CB8AC3E}">
        <p14:creationId xmlns:p14="http://schemas.microsoft.com/office/powerpoint/2010/main" val="2122386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0:50 white choose image left">
    <p:bg>
      <p:bgPr>
        <a:solidFill>
          <a:schemeClr val="bg1"/>
        </a:solidFill>
        <a:effectLst/>
      </p:bgPr>
    </p:bg>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9F30FDDE-4472-4DF2-94F5-3C89ECE7D090}"/>
              </a:ext>
            </a:extLst>
          </p:cNvPr>
          <p:cNvSpPr>
            <a:spLocks noGrp="1"/>
          </p:cNvSpPr>
          <p:nvPr>
            <p:ph type="pic" sz="quarter" idx="10" hasCustomPrompt="1"/>
          </p:nvPr>
        </p:nvSpPr>
        <p:spPr>
          <a:xfrm>
            <a:off x="0" y="0"/>
            <a:ext cx="5970983" cy="6601766"/>
          </a:xfrm>
          <a:prstGeom prst="rect">
            <a:avLst/>
          </a:prstGeom>
          <a:solidFill>
            <a:schemeClr val="tx1">
              <a:alpha val="37000"/>
            </a:schemeClr>
          </a:solidFill>
        </p:spPr>
        <p:txBody>
          <a:bodyPr/>
          <a:lstStyle>
            <a:lvl1pPr marL="0" indent="0">
              <a:buFontTx/>
              <a:buNone/>
              <a:defRPr>
                <a:solidFill>
                  <a:schemeClr val="bg1"/>
                </a:solidFill>
              </a:defRPr>
            </a:lvl1pPr>
          </a:lstStyle>
          <a:p>
            <a:pPr lvl="0"/>
            <a:r>
              <a:rPr lang="en-US" noProof="0" dirty="0"/>
              <a:t>Click icon to add image</a:t>
            </a:r>
          </a:p>
        </p:txBody>
      </p:sp>
      <p:sp>
        <p:nvSpPr>
          <p:cNvPr id="9" name="Text Placeholder 2">
            <a:extLst>
              <a:ext uri="{FF2B5EF4-FFF2-40B4-BE49-F238E27FC236}">
                <a16:creationId xmlns:a16="http://schemas.microsoft.com/office/drawing/2014/main" id="{74F74F53-09CE-43E2-A7D8-CF24ED230AA4}"/>
              </a:ext>
            </a:extLst>
          </p:cNvPr>
          <p:cNvSpPr>
            <a:spLocks noGrp="1"/>
          </p:cNvSpPr>
          <p:nvPr>
            <p:ph type="body" sz="quarter" idx="11" hasCustomPrompt="1"/>
          </p:nvPr>
        </p:nvSpPr>
        <p:spPr>
          <a:xfrm>
            <a:off x="6530608" y="480060"/>
            <a:ext cx="4972903" cy="789939"/>
          </a:xfrm>
          <a:prstGeom prst="rect">
            <a:avLst/>
          </a:prstGeom>
        </p:spPr>
        <p:txBody>
          <a:bodyPr/>
          <a:lstStyle>
            <a:lvl1pPr marL="0" indent="0">
              <a:buNone/>
              <a:defRPr>
                <a:latin typeface="+mj-lt"/>
              </a:defRPr>
            </a:lvl1pPr>
            <a:lvl5pPr marL="1828800" indent="0" algn="l">
              <a:buNone/>
              <a:defRPr sz="2800"/>
            </a:lvl5pPr>
          </a:lstStyle>
          <a:p>
            <a:pPr lvl="0"/>
            <a:r>
              <a:rPr lang="en-US" dirty="0"/>
              <a:t>Click to add heading</a:t>
            </a:r>
            <a:endParaRPr lang="en-GB" dirty="0"/>
          </a:p>
        </p:txBody>
      </p:sp>
      <p:sp>
        <p:nvSpPr>
          <p:cNvPr id="8" name="Text Placeholder 3">
            <a:extLst>
              <a:ext uri="{FF2B5EF4-FFF2-40B4-BE49-F238E27FC236}">
                <a16:creationId xmlns:a16="http://schemas.microsoft.com/office/drawing/2014/main" id="{674BCEA5-2726-4386-9DBA-FC1F9C55C8F2}"/>
              </a:ext>
            </a:extLst>
          </p:cNvPr>
          <p:cNvSpPr>
            <a:spLocks noGrp="1"/>
          </p:cNvSpPr>
          <p:nvPr>
            <p:ph type="body" sz="quarter" idx="12"/>
          </p:nvPr>
        </p:nvSpPr>
        <p:spPr>
          <a:xfrm>
            <a:off x="6530608" y="1275079"/>
            <a:ext cx="4972904" cy="4307841"/>
          </a:xfrm>
          <a:prstGeom prst="rect">
            <a:avLst/>
          </a:prstGeom>
        </p:spPr>
        <p:txBody>
          <a:bodyPr/>
          <a:lstStyle>
            <a:lvl1pPr marL="0" indent="0">
              <a:buFontTx/>
              <a:buNone/>
              <a:defRPr sz="2000">
                <a:solidFill>
                  <a:schemeClr val="tx2"/>
                </a:solidFill>
              </a:defRPr>
            </a:lvl1pPr>
            <a:lvl2pPr>
              <a:defRPr sz="2000">
                <a:solidFill>
                  <a:schemeClr val="tx2"/>
                </a:solidFill>
              </a:defRPr>
            </a:lvl2pPr>
            <a:lvl3pPr>
              <a:defRPr sz="2000">
                <a:solidFill>
                  <a:schemeClr val="tx2"/>
                </a:solidFill>
              </a:defRPr>
            </a:lvl3pPr>
            <a:lvl4pPr>
              <a:defRPr sz="2000">
                <a:solidFill>
                  <a:schemeClr val="tx2"/>
                </a:solidFill>
              </a:defRPr>
            </a:lvl4pPr>
            <a:lvl5pPr>
              <a:defRPr sz="20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 name="Picture 1">
            <a:extLst>
              <a:ext uri="{FF2B5EF4-FFF2-40B4-BE49-F238E27FC236}">
                <a16:creationId xmlns:a16="http://schemas.microsoft.com/office/drawing/2014/main" id="{B2733B87-0AB0-9E96-1B4A-D9F08CE315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19979" y="5652001"/>
            <a:ext cx="2241886" cy="949765"/>
          </a:xfrm>
          <a:prstGeom prst="rect">
            <a:avLst/>
          </a:prstGeom>
        </p:spPr>
      </p:pic>
    </p:spTree>
    <p:extLst>
      <p:ext uri="{BB962C8B-B14F-4D97-AF65-F5344CB8AC3E}">
        <p14:creationId xmlns:p14="http://schemas.microsoft.com/office/powerpoint/2010/main" val="2287167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ith Black Log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AA00B3E-C404-4BC3-AAF4-309985DB9E50}"/>
              </a:ext>
            </a:extLst>
          </p:cNvPr>
          <p:cNvSpPr>
            <a:spLocks noGrp="1"/>
          </p:cNvSpPr>
          <p:nvPr>
            <p:ph type="pic" sz="quarter" idx="10" hasCustomPrompt="1"/>
          </p:nvPr>
        </p:nvSpPr>
        <p:spPr>
          <a:xfrm>
            <a:off x="0" y="0"/>
            <a:ext cx="12192000" cy="6601766"/>
          </a:xfrm>
          <a:prstGeom prst="rect">
            <a:avLst/>
          </a:prstGeom>
          <a:solidFill>
            <a:schemeClr val="tx1">
              <a:alpha val="37000"/>
            </a:schemeClr>
          </a:solidFill>
        </p:spPr>
        <p:txBody>
          <a:bodyPr/>
          <a:lstStyle>
            <a:lvl1pPr>
              <a:defRPr/>
            </a:lvl1pPr>
          </a:lstStyle>
          <a:p>
            <a:pPr lvl="0"/>
            <a:r>
              <a:rPr lang="en-US" noProof="0" dirty="0"/>
              <a:t>Click icon to add picture </a:t>
            </a:r>
          </a:p>
        </p:txBody>
      </p:sp>
      <p:sp>
        <p:nvSpPr>
          <p:cNvPr id="8" name="Title 1">
            <a:extLst>
              <a:ext uri="{FF2B5EF4-FFF2-40B4-BE49-F238E27FC236}">
                <a16:creationId xmlns:a16="http://schemas.microsoft.com/office/drawing/2014/main" id="{75FD5DFB-FEA3-4FDC-AD63-2A708EF7D90F}"/>
              </a:ext>
            </a:extLst>
          </p:cNvPr>
          <p:cNvSpPr>
            <a:spLocks noGrp="1"/>
          </p:cNvSpPr>
          <p:nvPr>
            <p:ph type="ctrTitle" hasCustomPrompt="1"/>
          </p:nvPr>
        </p:nvSpPr>
        <p:spPr bwMode="white">
          <a:xfrm>
            <a:off x="817563" y="1122362"/>
            <a:ext cx="4943157" cy="3842927"/>
          </a:xfrm>
          <a:prstGeom prst="rect">
            <a:avLst/>
          </a:prstGeom>
        </p:spPr>
        <p:txBody>
          <a:bodyPr anchor="ctr"/>
          <a:lstStyle>
            <a:lvl1pPr marL="0" indent="0" algn="l">
              <a:buFontTx/>
              <a:buNone/>
              <a:defRPr sz="4800">
                <a:solidFill>
                  <a:schemeClr val="bg1"/>
                </a:solidFill>
                <a:latin typeface="+mj-lt"/>
              </a:defRPr>
            </a:lvl1pPr>
          </a:lstStyle>
          <a:p>
            <a:r>
              <a:rPr lang="en-US" dirty="0"/>
              <a:t>EVENT NAME</a:t>
            </a:r>
            <a:endParaRPr lang="en-GB" dirty="0"/>
          </a:p>
        </p:txBody>
      </p:sp>
      <p:pic>
        <p:nvPicPr>
          <p:cNvPr id="5" name="Picture 4" descr="A black background with a black square&#10;&#10;Description automatically generated with medium confidence">
            <a:extLst>
              <a:ext uri="{FF2B5EF4-FFF2-40B4-BE49-F238E27FC236}">
                <a16:creationId xmlns:a16="http://schemas.microsoft.com/office/drawing/2014/main" id="{600C51EF-E1CE-816D-554C-EC3DD288C8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1229" y="367661"/>
            <a:ext cx="1957244" cy="978622"/>
          </a:xfrm>
          <a:prstGeom prst="rect">
            <a:avLst/>
          </a:prstGeom>
        </p:spPr>
      </p:pic>
    </p:spTree>
    <p:extLst>
      <p:ext uri="{BB962C8B-B14F-4D97-AF65-F5344CB8AC3E}">
        <p14:creationId xmlns:p14="http://schemas.microsoft.com/office/powerpoint/2010/main" val="1035856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Details">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3D80C25C-A8B0-42CD-B779-43A83807D575}"/>
              </a:ext>
            </a:extLst>
          </p:cNvPr>
          <p:cNvSpPr>
            <a:spLocks noGrp="1"/>
          </p:cNvSpPr>
          <p:nvPr>
            <p:ph type="pic" sz="quarter" idx="10"/>
          </p:nvPr>
        </p:nvSpPr>
        <p:spPr>
          <a:xfrm>
            <a:off x="0" y="0"/>
            <a:ext cx="12192000" cy="6601766"/>
          </a:xfrm>
          <a:prstGeom prst="rect">
            <a:avLst/>
          </a:prstGeom>
          <a:solidFill>
            <a:schemeClr val="tx1">
              <a:alpha val="37000"/>
            </a:schemeClr>
          </a:solidFill>
        </p:spPr>
        <p:txBody>
          <a:bodyPr/>
          <a:lstStyle>
            <a:lvl1pPr>
              <a:defRPr/>
            </a:lvl1pPr>
          </a:lstStyle>
          <a:p>
            <a:pPr lvl="0"/>
            <a:r>
              <a:rPr lang="en-US" noProof="0"/>
              <a:t>Click icon to add picture</a:t>
            </a:r>
            <a:endParaRPr lang="en-US" noProof="0" dirty="0"/>
          </a:p>
        </p:txBody>
      </p:sp>
      <p:sp>
        <p:nvSpPr>
          <p:cNvPr id="15" name="Content Placeholder 2">
            <a:extLst>
              <a:ext uri="{FF2B5EF4-FFF2-40B4-BE49-F238E27FC236}">
                <a16:creationId xmlns:a16="http://schemas.microsoft.com/office/drawing/2014/main" id="{684EC34F-9291-9846-B04B-B1D9E76E9F6E}"/>
              </a:ext>
            </a:extLst>
          </p:cNvPr>
          <p:cNvSpPr>
            <a:spLocks noGrp="1"/>
          </p:cNvSpPr>
          <p:nvPr>
            <p:ph sz="quarter" idx="19"/>
          </p:nvPr>
        </p:nvSpPr>
        <p:spPr>
          <a:xfrm>
            <a:off x="7272338" y="1021556"/>
            <a:ext cx="4919662" cy="4814888"/>
          </a:xfrm>
          <a:prstGeom prst="rect">
            <a:avLst/>
          </a:prstGeom>
          <a:solidFill>
            <a:srgbClr val="171717">
              <a:alpha val="89804"/>
            </a:srgbClr>
          </a:solidFill>
        </p:spPr>
        <p:txBody>
          <a:bodyPr/>
          <a:lstStyle>
            <a:lvl1pPr marL="0" indent="0">
              <a:buFontTx/>
              <a:buNone/>
              <a:defRPr>
                <a:solidFill>
                  <a:srgbClr val="585950"/>
                </a:solidFill>
              </a:defRPr>
            </a:lvl1pPr>
          </a:lstStyle>
          <a:p>
            <a:pPr lvl="0">
              <a:defRPr/>
            </a:pPr>
            <a:r>
              <a:rPr lang="en-US"/>
              <a:t>Click to edit Master text styles</a:t>
            </a:r>
          </a:p>
        </p:txBody>
      </p:sp>
      <p:sp>
        <p:nvSpPr>
          <p:cNvPr id="7" name="Text Placeholder 15">
            <a:extLst>
              <a:ext uri="{FF2B5EF4-FFF2-40B4-BE49-F238E27FC236}">
                <a16:creationId xmlns:a16="http://schemas.microsoft.com/office/drawing/2014/main" id="{0167BEDB-1C75-441B-AB7F-0A3DE9E5DDAE}"/>
              </a:ext>
            </a:extLst>
          </p:cNvPr>
          <p:cNvSpPr>
            <a:spLocks noGrp="1"/>
          </p:cNvSpPr>
          <p:nvPr>
            <p:ph type="body" sz="quarter" idx="11" hasCustomPrompt="1"/>
          </p:nvPr>
        </p:nvSpPr>
        <p:spPr bwMode="white">
          <a:xfrm>
            <a:off x="7630989" y="2208509"/>
            <a:ext cx="4014787" cy="392692"/>
          </a:xfrm>
          <a:prstGeom prst="rect">
            <a:avLst/>
          </a:prstGeom>
        </p:spPr>
        <p:txBody>
          <a:bodyPr lIns="0">
            <a:noAutofit/>
          </a:bodyPr>
          <a:lstStyle>
            <a:lvl1pPr marL="0" indent="0">
              <a:buNone/>
              <a:defRPr sz="28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a:t>
            </a:r>
          </a:p>
        </p:txBody>
      </p:sp>
      <p:sp>
        <p:nvSpPr>
          <p:cNvPr id="13" name="Text Placeholder 15">
            <a:extLst>
              <a:ext uri="{FF2B5EF4-FFF2-40B4-BE49-F238E27FC236}">
                <a16:creationId xmlns:a16="http://schemas.microsoft.com/office/drawing/2014/main" id="{A56FE0B6-E44F-4E00-B205-B9B2BAFC1AEC}"/>
              </a:ext>
            </a:extLst>
          </p:cNvPr>
          <p:cNvSpPr>
            <a:spLocks noGrp="1"/>
          </p:cNvSpPr>
          <p:nvPr>
            <p:ph type="body" sz="quarter" idx="17" hasCustomPrompt="1"/>
          </p:nvPr>
        </p:nvSpPr>
        <p:spPr bwMode="white">
          <a:xfrm>
            <a:off x="7630989" y="2601201"/>
            <a:ext cx="4014787" cy="610172"/>
          </a:xfrm>
          <a:prstGeom prst="rect">
            <a:avLst/>
          </a:prstGeom>
        </p:spPr>
        <p:txBody>
          <a:bodyPr lIns="0">
            <a:noAutofit/>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NAME</a:t>
            </a:r>
          </a:p>
        </p:txBody>
      </p:sp>
      <p:sp>
        <p:nvSpPr>
          <p:cNvPr id="14" name="Text Placeholder 15">
            <a:extLst>
              <a:ext uri="{FF2B5EF4-FFF2-40B4-BE49-F238E27FC236}">
                <a16:creationId xmlns:a16="http://schemas.microsoft.com/office/drawing/2014/main" id="{625FA622-FB65-4A59-92C8-63385993AD07}"/>
              </a:ext>
            </a:extLst>
          </p:cNvPr>
          <p:cNvSpPr>
            <a:spLocks noGrp="1"/>
          </p:cNvSpPr>
          <p:nvPr>
            <p:ph type="body" sz="quarter" idx="18" hasCustomPrompt="1"/>
          </p:nvPr>
        </p:nvSpPr>
        <p:spPr bwMode="white">
          <a:xfrm>
            <a:off x="7630989" y="3983075"/>
            <a:ext cx="4014787" cy="374240"/>
          </a:xfrm>
          <a:prstGeom prst="rect">
            <a:avLst/>
          </a:prstGeom>
        </p:spPr>
        <p:txBody>
          <a:bodyPr lIns="0">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0000 000 0000</a:t>
            </a:r>
          </a:p>
        </p:txBody>
      </p:sp>
      <p:sp>
        <p:nvSpPr>
          <p:cNvPr id="11" name="Text Placeholder 15">
            <a:extLst>
              <a:ext uri="{FF2B5EF4-FFF2-40B4-BE49-F238E27FC236}">
                <a16:creationId xmlns:a16="http://schemas.microsoft.com/office/drawing/2014/main" id="{62B1AFBF-DA36-8A44-BE64-324BEAE0157F}"/>
              </a:ext>
            </a:extLst>
          </p:cNvPr>
          <p:cNvSpPr>
            <a:spLocks noGrp="1"/>
          </p:cNvSpPr>
          <p:nvPr>
            <p:ph type="body" sz="quarter" idx="23" hasCustomPrompt="1"/>
          </p:nvPr>
        </p:nvSpPr>
        <p:spPr bwMode="white">
          <a:xfrm>
            <a:off x="7630989" y="3237305"/>
            <a:ext cx="4014787" cy="610172"/>
          </a:xfrm>
          <a:prstGeom prst="rect">
            <a:avLst/>
          </a:prstGeom>
        </p:spPr>
        <p:txBody>
          <a:bodyPr lIns="0">
            <a:noAutofit/>
          </a:bodyPr>
          <a:lstStyle>
            <a:lvl1pPr marL="0" indent="0">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Job title</a:t>
            </a:r>
          </a:p>
        </p:txBody>
      </p:sp>
      <p:sp>
        <p:nvSpPr>
          <p:cNvPr id="12" name="Text Placeholder 15">
            <a:extLst>
              <a:ext uri="{FF2B5EF4-FFF2-40B4-BE49-F238E27FC236}">
                <a16:creationId xmlns:a16="http://schemas.microsoft.com/office/drawing/2014/main" id="{61AF37C8-2A50-7449-8062-D7ADF86374D6}"/>
              </a:ext>
            </a:extLst>
          </p:cNvPr>
          <p:cNvSpPr>
            <a:spLocks noGrp="1"/>
          </p:cNvSpPr>
          <p:nvPr>
            <p:ph type="body" sz="quarter" idx="24" hasCustomPrompt="1"/>
          </p:nvPr>
        </p:nvSpPr>
        <p:spPr bwMode="white">
          <a:xfrm>
            <a:off x="7630989" y="4415391"/>
            <a:ext cx="4014787" cy="1156905"/>
          </a:xfrm>
          <a:prstGeom prst="rect">
            <a:avLst/>
          </a:prstGeom>
        </p:spPr>
        <p:txBody>
          <a:bodyPr lIns="0">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joe.blogs@anthonycollins.com</a:t>
            </a:r>
          </a:p>
        </p:txBody>
      </p:sp>
    </p:spTree>
    <p:extLst>
      <p:ext uri="{BB962C8B-B14F-4D97-AF65-F5344CB8AC3E}">
        <p14:creationId xmlns:p14="http://schemas.microsoft.com/office/powerpoint/2010/main" val="2393162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Your Team Today">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EBFC4D3F-ED73-F24C-A0B9-5E70C8A167A1}"/>
              </a:ext>
            </a:extLst>
          </p:cNvPr>
          <p:cNvSpPr>
            <a:spLocks noChangeArrowheads="1"/>
          </p:cNvSpPr>
          <p:nvPr userDrawn="1"/>
        </p:nvSpPr>
        <p:spPr bwMode="auto">
          <a:xfrm>
            <a:off x="538163" y="700821"/>
            <a:ext cx="609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eaLnBrk="1" hangingPunct="1"/>
            <a:r>
              <a:rPr lang="en-GB" altLang="en-US" sz="2800" dirty="0">
                <a:solidFill>
                  <a:srgbClr val="008C99"/>
                </a:solidFill>
                <a:latin typeface="Gill Sans"/>
                <a:ea typeface="Gill Sans"/>
                <a:cs typeface="Gill Sans"/>
              </a:rPr>
              <a:t>YOUR TEAM TODAY </a:t>
            </a:r>
            <a:endParaRPr lang="en-GB" altLang="en-US" sz="2800" dirty="0">
              <a:solidFill>
                <a:srgbClr val="008C99"/>
              </a:solidFill>
              <a:latin typeface="Gill Sans Light"/>
              <a:ea typeface="Gill Sans Light"/>
              <a:cs typeface="Gill Sans Light"/>
            </a:endParaRPr>
          </a:p>
        </p:txBody>
      </p:sp>
      <p:sp>
        <p:nvSpPr>
          <p:cNvPr id="16" name="Picture Placeholder 12">
            <a:extLst>
              <a:ext uri="{FF2B5EF4-FFF2-40B4-BE49-F238E27FC236}">
                <a16:creationId xmlns:a16="http://schemas.microsoft.com/office/drawing/2014/main" id="{60870260-C6C6-B943-9C1E-1C15E014D859}"/>
              </a:ext>
            </a:extLst>
          </p:cNvPr>
          <p:cNvSpPr>
            <a:spLocks noGrp="1"/>
          </p:cNvSpPr>
          <p:nvPr>
            <p:ph type="pic" sz="quarter" idx="16"/>
          </p:nvPr>
        </p:nvSpPr>
        <p:spPr>
          <a:xfrm>
            <a:off x="635870" y="1554750"/>
            <a:ext cx="1645920" cy="1645920"/>
          </a:xfrm>
          <a:prstGeom prst="ellipse">
            <a:avLst/>
          </a:prstGeom>
          <a:solidFill>
            <a:srgbClr val="008C99">
              <a:alpha val="36863"/>
            </a:srgbClr>
          </a:solidFill>
        </p:spPr>
        <p:txBody>
          <a:bodyPr anchor="ctr">
            <a:normAutofit/>
          </a:bodyPr>
          <a:lstStyle>
            <a:lvl1pPr algn="ctr">
              <a:defRPr sz="1800"/>
            </a:lvl1pPr>
          </a:lstStyle>
          <a:p>
            <a:r>
              <a:rPr lang="en-US"/>
              <a:t>Click icon to add picture</a:t>
            </a:r>
            <a:endParaRPr lang="en-US" dirty="0"/>
          </a:p>
        </p:txBody>
      </p:sp>
      <p:sp>
        <p:nvSpPr>
          <p:cNvPr id="29" name="Picture Placeholder 12">
            <a:extLst>
              <a:ext uri="{FF2B5EF4-FFF2-40B4-BE49-F238E27FC236}">
                <a16:creationId xmlns:a16="http://schemas.microsoft.com/office/drawing/2014/main" id="{AE07D67B-50F5-0F4F-9D8A-E69B00CC7055}"/>
              </a:ext>
            </a:extLst>
          </p:cNvPr>
          <p:cNvSpPr>
            <a:spLocks noGrp="1"/>
          </p:cNvSpPr>
          <p:nvPr>
            <p:ph type="pic" sz="quarter" idx="29"/>
          </p:nvPr>
        </p:nvSpPr>
        <p:spPr>
          <a:xfrm>
            <a:off x="635870" y="3682808"/>
            <a:ext cx="1645920" cy="1645920"/>
          </a:xfrm>
          <a:prstGeom prst="ellipse">
            <a:avLst/>
          </a:prstGeom>
          <a:solidFill>
            <a:srgbClr val="008C99">
              <a:alpha val="36863"/>
            </a:srgbClr>
          </a:solidFill>
        </p:spPr>
        <p:txBody>
          <a:bodyPr anchor="ctr">
            <a:normAutofit/>
          </a:bodyPr>
          <a:lstStyle>
            <a:lvl1pPr algn="ctr">
              <a:defRPr sz="1800"/>
            </a:lvl1pPr>
          </a:lstStyle>
          <a:p>
            <a:r>
              <a:rPr lang="en-US"/>
              <a:t>Click icon to add picture</a:t>
            </a:r>
            <a:endParaRPr lang="en-US" dirty="0"/>
          </a:p>
        </p:txBody>
      </p:sp>
      <p:sp>
        <p:nvSpPr>
          <p:cNvPr id="35" name="Picture Placeholder 12">
            <a:extLst>
              <a:ext uri="{FF2B5EF4-FFF2-40B4-BE49-F238E27FC236}">
                <a16:creationId xmlns:a16="http://schemas.microsoft.com/office/drawing/2014/main" id="{C057A440-3743-7B4D-BFF7-A10772A8268C}"/>
              </a:ext>
            </a:extLst>
          </p:cNvPr>
          <p:cNvSpPr>
            <a:spLocks noGrp="1"/>
          </p:cNvSpPr>
          <p:nvPr>
            <p:ph type="pic" sz="quarter" idx="34"/>
          </p:nvPr>
        </p:nvSpPr>
        <p:spPr>
          <a:xfrm>
            <a:off x="6271899" y="1554750"/>
            <a:ext cx="1645920" cy="1645920"/>
          </a:xfrm>
          <a:prstGeom prst="ellipse">
            <a:avLst/>
          </a:prstGeom>
          <a:solidFill>
            <a:srgbClr val="008C99">
              <a:alpha val="36863"/>
            </a:srgbClr>
          </a:solidFill>
        </p:spPr>
        <p:txBody>
          <a:bodyPr anchor="ctr">
            <a:normAutofit/>
          </a:bodyPr>
          <a:lstStyle>
            <a:lvl1pPr algn="ctr">
              <a:defRPr sz="1800"/>
            </a:lvl1pPr>
          </a:lstStyle>
          <a:p>
            <a:r>
              <a:rPr lang="en-US"/>
              <a:t>Click icon to add picture</a:t>
            </a:r>
            <a:endParaRPr lang="en-US" dirty="0"/>
          </a:p>
        </p:txBody>
      </p:sp>
      <p:sp>
        <p:nvSpPr>
          <p:cNvPr id="41" name="Picture Placeholder 12">
            <a:extLst>
              <a:ext uri="{FF2B5EF4-FFF2-40B4-BE49-F238E27FC236}">
                <a16:creationId xmlns:a16="http://schemas.microsoft.com/office/drawing/2014/main" id="{CE14C4F0-E3D0-3746-B707-C1C319D5F0D0}"/>
              </a:ext>
            </a:extLst>
          </p:cNvPr>
          <p:cNvSpPr>
            <a:spLocks noGrp="1"/>
          </p:cNvSpPr>
          <p:nvPr>
            <p:ph type="pic" sz="quarter" idx="39"/>
          </p:nvPr>
        </p:nvSpPr>
        <p:spPr>
          <a:xfrm>
            <a:off x="6271899" y="3682808"/>
            <a:ext cx="1645920" cy="1645920"/>
          </a:xfrm>
          <a:prstGeom prst="ellipse">
            <a:avLst/>
          </a:prstGeom>
          <a:solidFill>
            <a:srgbClr val="008C99">
              <a:alpha val="36863"/>
            </a:srgbClr>
          </a:solidFill>
        </p:spPr>
        <p:txBody>
          <a:bodyPr anchor="ctr">
            <a:normAutofit/>
          </a:bodyPr>
          <a:lstStyle>
            <a:lvl1pPr algn="ctr">
              <a:defRPr sz="1800"/>
            </a:lvl1pPr>
          </a:lstStyle>
          <a:p>
            <a:r>
              <a:rPr lang="en-US"/>
              <a:t>Click icon to add picture</a:t>
            </a:r>
            <a:endParaRPr lang="en-US" dirty="0"/>
          </a:p>
        </p:txBody>
      </p:sp>
    </p:spTree>
    <p:extLst>
      <p:ext uri="{BB962C8B-B14F-4D97-AF65-F5344CB8AC3E}">
        <p14:creationId xmlns:p14="http://schemas.microsoft.com/office/powerpoint/2010/main" val="1365311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E1D96169-6951-B641-B849-E61930B05003}"/>
              </a:ext>
            </a:extLst>
          </p:cNvPr>
          <p:cNvSpPr>
            <a:spLocks noGrp="1"/>
          </p:cNvSpPr>
          <p:nvPr>
            <p:ph type="pic" sz="quarter" idx="10" hasCustomPrompt="1"/>
          </p:nvPr>
        </p:nvSpPr>
        <p:spPr>
          <a:xfrm>
            <a:off x="0" y="0"/>
            <a:ext cx="12192000" cy="6601766"/>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a:defRPr>
                <a:solidFill>
                  <a:schemeClr val="bg1"/>
                </a:solidFill>
              </a:defRPr>
            </a:lvl1pPr>
          </a:lstStyle>
          <a:p>
            <a:pPr lvl="0"/>
            <a:r>
              <a:rPr lang="en-US" noProof="0" dirty="0"/>
              <a:t>Click icon to change picture</a:t>
            </a:r>
          </a:p>
        </p:txBody>
      </p:sp>
      <p:sp>
        <p:nvSpPr>
          <p:cNvPr id="8" name="Title 1">
            <a:extLst>
              <a:ext uri="{FF2B5EF4-FFF2-40B4-BE49-F238E27FC236}">
                <a16:creationId xmlns:a16="http://schemas.microsoft.com/office/drawing/2014/main" id="{75FD5DFB-FEA3-4FDC-AD63-2A708EF7D90F}"/>
              </a:ext>
            </a:extLst>
          </p:cNvPr>
          <p:cNvSpPr>
            <a:spLocks noGrp="1"/>
          </p:cNvSpPr>
          <p:nvPr>
            <p:ph type="ctrTitle" hasCustomPrompt="1"/>
          </p:nvPr>
        </p:nvSpPr>
        <p:spPr bwMode="white">
          <a:xfrm>
            <a:off x="964520" y="1141920"/>
            <a:ext cx="4146323" cy="757130"/>
          </a:xfrm>
          <a:prstGeom prst="rect">
            <a:avLst/>
          </a:prstGeom>
        </p:spPr>
        <p:txBody>
          <a:bodyPr anchor="t" anchorCtr="0">
            <a:spAutoFit/>
          </a:bodyPr>
          <a:lstStyle>
            <a:lvl1pPr marL="0" indent="0" algn="l">
              <a:buFontTx/>
              <a:buNone/>
              <a:defRPr sz="4800">
                <a:solidFill>
                  <a:schemeClr val="bg1"/>
                </a:solidFill>
                <a:latin typeface="+mj-lt"/>
              </a:defRPr>
            </a:lvl1pPr>
          </a:lstStyle>
          <a:p>
            <a:r>
              <a:rPr lang="en-US" dirty="0"/>
              <a:t>TITLE</a:t>
            </a:r>
            <a:endParaRPr lang="en-GB" dirty="0"/>
          </a:p>
        </p:txBody>
      </p:sp>
    </p:spTree>
    <p:extLst>
      <p:ext uri="{BB962C8B-B14F-4D97-AF65-F5344CB8AC3E}">
        <p14:creationId xmlns:p14="http://schemas.microsoft.com/office/powerpoint/2010/main" val="326935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A2406-09AB-4B8F-AB55-341943290C6D}"/>
              </a:ext>
            </a:extLst>
          </p:cNvPr>
          <p:cNvSpPr>
            <a:spLocks noGrp="1"/>
          </p:cNvSpPr>
          <p:nvPr>
            <p:ph type="title" hasCustomPrompt="1"/>
          </p:nvPr>
        </p:nvSpPr>
        <p:spPr/>
        <p:txBody>
          <a:bodyPr>
            <a:normAutofit/>
          </a:bodyPr>
          <a:lstStyle>
            <a:lvl1pPr>
              <a:defRPr sz="2800"/>
            </a:lvl1pPr>
          </a:lstStyle>
          <a:p>
            <a:r>
              <a:rPr lang="en-US" dirty="0"/>
              <a:t>TITLE</a:t>
            </a:r>
            <a:endParaRPr lang="en-GB" dirty="0"/>
          </a:p>
        </p:txBody>
      </p:sp>
    </p:spTree>
    <p:extLst>
      <p:ext uri="{BB962C8B-B14F-4D97-AF65-F5344CB8AC3E}">
        <p14:creationId xmlns:p14="http://schemas.microsoft.com/office/powerpoint/2010/main" val="366025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Layout 1">
    <p:bg>
      <p:bgPr>
        <a:solidFill>
          <a:schemeClr val="bg1"/>
        </a:solidFill>
        <a:effectLst/>
      </p:bgPr>
    </p:bg>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5C5A7222-9D99-014D-9B64-7C23282C34FA}"/>
              </a:ext>
            </a:extLst>
          </p:cNvPr>
          <p:cNvSpPr>
            <a:spLocks noGrp="1"/>
          </p:cNvSpPr>
          <p:nvPr>
            <p:ph type="pic" sz="quarter" idx="21" hasCustomPrompt="1"/>
          </p:nvPr>
        </p:nvSpPr>
        <p:spPr>
          <a:xfrm>
            <a:off x="0" y="-8500"/>
            <a:ext cx="12192000" cy="6624000"/>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a:defRPr>
                <a:solidFill>
                  <a:schemeClr val="bg1"/>
                </a:solidFill>
              </a:defRPr>
            </a:lvl1pPr>
          </a:lstStyle>
          <a:p>
            <a:pPr lvl="0"/>
            <a:r>
              <a:rPr lang="en-US" noProof="0" dirty="0"/>
              <a:t>Click icon to change picture </a:t>
            </a:r>
          </a:p>
        </p:txBody>
      </p:sp>
      <p:sp>
        <p:nvSpPr>
          <p:cNvPr id="5" name="Text Placeholder 2">
            <a:extLst>
              <a:ext uri="{FF2B5EF4-FFF2-40B4-BE49-F238E27FC236}">
                <a16:creationId xmlns:a16="http://schemas.microsoft.com/office/drawing/2014/main" id="{5522F176-6318-4D99-9BD6-C0FBE0957BEF}"/>
              </a:ext>
            </a:extLst>
          </p:cNvPr>
          <p:cNvSpPr>
            <a:spLocks noGrp="1"/>
          </p:cNvSpPr>
          <p:nvPr>
            <p:ph type="body" sz="quarter" idx="10" hasCustomPrompt="1"/>
          </p:nvPr>
        </p:nvSpPr>
        <p:spPr>
          <a:xfrm>
            <a:off x="815971" y="511336"/>
            <a:ext cx="6646186" cy="647991"/>
          </a:xfrm>
        </p:spPr>
        <p:txBody>
          <a:bodyPr anchor="ctr"/>
          <a:lstStyle>
            <a:lvl1pPr>
              <a:defRPr sz="2800">
                <a:solidFill>
                  <a:schemeClr val="bg1"/>
                </a:solidFill>
              </a:defRPr>
            </a:lvl1pPr>
          </a:lstStyle>
          <a:p>
            <a:pPr lvl="0"/>
            <a:r>
              <a:rPr lang="en-US" dirty="0"/>
              <a:t>SUBHEADING</a:t>
            </a:r>
          </a:p>
        </p:txBody>
      </p:sp>
      <p:sp>
        <p:nvSpPr>
          <p:cNvPr id="13" name="Text Placeholder 15">
            <a:extLst>
              <a:ext uri="{FF2B5EF4-FFF2-40B4-BE49-F238E27FC236}">
                <a16:creationId xmlns:a16="http://schemas.microsoft.com/office/drawing/2014/main" id="{EED43CFA-95EB-7347-B6ED-DA80A272ABB3}"/>
              </a:ext>
            </a:extLst>
          </p:cNvPr>
          <p:cNvSpPr>
            <a:spLocks noGrp="1"/>
          </p:cNvSpPr>
          <p:nvPr>
            <p:ph type="body" sz="quarter" idx="18" hasCustomPrompt="1"/>
          </p:nvPr>
        </p:nvSpPr>
        <p:spPr bwMode="white">
          <a:xfrm>
            <a:off x="899522" y="1627610"/>
            <a:ext cx="7556500" cy="439709"/>
          </a:xfrm>
          <a:prstGeom prst="rect">
            <a:avLst/>
          </a:prstGeom>
          <a:solidFill>
            <a:srgbClr val="FFFFFF">
              <a:alpha val="85098"/>
            </a:srgbClr>
          </a:solidFill>
        </p:spPr>
        <p:txBody>
          <a:bodyPr wrap="square" lIns="720000" tIns="108000" rIns="720000" bIns="108000">
            <a:spAutoFit/>
          </a:bodyPr>
          <a:lstStyle>
            <a:lvl1pPr marL="0" indent="0">
              <a:buNone/>
              <a:defRPr lang="en-GB" b="0" i="0" u="none" strike="noStrike" smtClean="0">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4" name="Text Placeholder 15">
            <a:extLst>
              <a:ext uri="{FF2B5EF4-FFF2-40B4-BE49-F238E27FC236}">
                <a16:creationId xmlns:a16="http://schemas.microsoft.com/office/drawing/2014/main" id="{C5213386-605D-904E-AD6E-6D115ADF7AA6}"/>
              </a:ext>
            </a:extLst>
          </p:cNvPr>
          <p:cNvSpPr>
            <a:spLocks noGrp="1"/>
          </p:cNvSpPr>
          <p:nvPr>
            <p:ph type="body" sz="quarter" idx="19" hasCustomPrompt="1"/>
          </p:nvPr>
        </p:nvSpPr>
        <p:spPr bwMode="white">
          <a:xfrm>
            <a:off x="899522" y="2301161"/>
            <a:ext cx="7556500" cy="439709"/>
          </a:xfrm>
          <a:prstGeom prst="rect">
            <a:avLst/>
          </a:prstGeom>
          <a:solidFill>
            <a:srgbClr val="FFFFFF">
              <a:alpha val="85098"/>
            </a:srgbClr>
          </a:solidFill>
        </p:spPr>
        <p:txBody>
          <a:bodyPr wrap="square" lIns="720000" tIns="108000" rIns="720000" bIns="108000">
            <a:spAutoFit/>
          </a:bodyPr>
          <a:lstStyle>
            <a:lvl1pPr marL="0" indent="0">
              <a:buNone/>
              <a:defRPr lang="en-GB" b="0" i="0" u="none" strike="noStrike" smtClean="0">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4088794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Layout 2">
    <p:bg>
      <p:bgPr>
        <a:solidFill>
          <a:schemeClr val="bg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B15144BF-6744-8A4B-819E-C372B2427014}"/>
              </a:ext>
            </a:extLst>
          </p:cNvPr>
          <p:cNvSpPr>
            <a:spLocks noGrp="1"/>
          </p:cNvSpPr>
          <p:nvPr>
            <p:ph type="pic" sz="quarter" idx="22" hasCustomPrompt="1"/>
          </p:nvPr>
        </p:nvSpPr>
        <p:spPr>
          <a:xfrm>
            <a:off x="0" y="-8500"/>
            <a:ext cx="12192000" cy="6624000"/>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a:defRPr>
                <a:solidFill>
                  <a:schemeClr val="bg1"/>
                </a:solidFill>
              </a:defRPr>
            </a:lvl1pPr>
          </a:lstStyle>
          <a:p>
            <a:pPr lvl="0"/>
            <a:r>
              <a:rPr lang="en-US" noProof="0" dirty="0"/>
              <a:t>Click icon to change picture </a:t>
            </a:r>
          </a:p>
        </p:txBody>
      </p:sp>
      <p:sp>
        <p:nvSpPr>
          <p:cNvPr id="5" name="Text Placeholder 2">
            <a:extLst>
              <a:ext uri="{FF2B5EF4-FFF2-40B4-BE49-F238E27FC236}">
                <a16:creationId xmlns:a16="http://schemas.microsoft.com/office/drawing/2014/main" id="{5522F176-6318-4D99-9BD6-C0FBE0957BEF}"/>
              </a:ext>
            </a:extLst>
          </p:cNvPr>
          <p:cNvSpPr>
            <a:spLocks noGrp="1"/>
          </p:cNvSpPr>
          <p:nvPr>
            <p:ph type="body" sz="quarter" idx="10" hasCustomPrompt="1"/>
          </p:nvPr>
        </p:nvSpPr>
        <p:spPr>
          <a:xfrm>
            <a:off x="815971" y="511336"/>
            <a:ext cx="6646186" cy="647991"/>
          </a:xfrm>
        </p:spPr>
        <p:txBody>
          <a:bodyPr anchor="ctr">
            <a:normAutofit/>
          </a:bodyPr>
          <a:lstStyle>
            <a:lvl1pPr>
              <a:defRPr sz="2800">
                <a:solidFill>
                  <a:schemeClr val="bg1"/>
                </a:solidFill>
              </a:defRPr>
            </a:lvl1pPr>
          </a:lstStyle>
          <a:p>
            <a:pPr lvl="0"/>
            <a:r>
              <a:rPr lang="en-US" dirty="0"/>
              <a:t>SUBHEADING</a:t>
            </a:r>
          </a:p>
        </p:txBody>
      </p:sp>
      <p:sp>
        <p:nvSpPr>
          <p:cNvPr id="16" name="Text Placeholder 15">
            <a:extLst>
              <a:ext uri="{FF2B5EF4-FFF2-40B4-BE49-F238E27FC236}">
                <a16:creationId xmlns:a16="http://schemas.microsoft.com/office/drawing/2014/main" id="{4E0007A3-0EA2-854A-B60F-060F24A54C21}"/>
              </a:ext>
            </a:extLst>
          </p:cNvPr>
          <p:cNvSpPr>
            <a:spLocks noGrp="1"/>
          </p:cNvSpPr>
          <p:nvPr>
            <p:ph type="body" sz="quarter" idx="18" hasCustomPrompt="1"/>
          </p:nvPr>
        </p:nvSpPr>
        <p:spPr bwMode="white">
          <a:xfrm>
            <a:off x="899522" y="1627610"/>
            <a:ext cx="7556500" cy="439709"/>
          </a:xfrm>
          <a:prstGeom prst="rect">
            <a:avLst/>
          </a:prstGeom>
          <a:solidFill>
            <a:srgbClr val="FFFFFF">
              <a:alpha val="85098"/>
            </a:srgbClr>
          </a:solidFill>
        </p:spPr>
        <p:txBody>
          <a:bodyPr wrap="square" lIns="720000" tIns="108000" rIns="720000" bIns="108000">
            <a:spAutoFit/>
          </a:bodyPr>
          <a:lstStyle>
            <a:lvl1pPr marL="0" indent="0">
              <a:buNone/>
              <a:defRPr lang="en-GB" b="0" i="0" u="none" strike="noStrike" smtClean="0">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17" name="Text Placeholder 15">
            <a:extLst>
              <a:ext uri="{FF2B5EF4-FFF2-40B4-BE49-F238E27FC236}">
                <a16:creationId xmlns:a16="http://schemas.microsoft.com/office/drawing/2014/main" id="{D0E28C0E-C709-3B48-B98B-B692BD43C693}"/>
              </a:ext>
            </a:extLst>
          </p:cNvPr>
          <p:cNvSpPr>
            <a:spLocks noGrp="1"/>
          </p:cNvSpPr>
          <p:nvPr>
            <p:ph type="body" sz="quarter" idx="19" hasCustomPrompt="1"/>
          </p:nvPr>
        </p:nvSpPr>
        <p:spPr bwMode="white">
          <a:xfrm>
            <a:off x="1474572" y="2301161"/>
            <a:ext cx="6981449" cy="467408"/>
          </a:xfrm>
          <a:prstGeom prst="rect">
            <a:avLst/>
          </a:prstGeom>
          <a:solidFill>
            <a:srgbClr val="FFFFFF">
              <a:alpha val="85098"/>
            </a:srgbClr>
          </a:solidFill>
        </p:spPr>
        <p:txBody>
          <a:bodyPr wrap="square" lIns="720000" tIns="108000" rIns="720000" bIns="108000">
            <a:spAutoFit/>
          </a:bodyPr>
          <a:lstStyle>
            <a:lvl1pPr marL="0" indent="0">
              <a:buNone/>
              <a:defRPr lang="en-GB" b="0" i="0" u="none" strike="noStrike" smtClean="0">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3542160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14EC373-E7AC-4BCA-BCA9-B6CA8F8BFAA1}"/>
              </a:ext>
            </a:extLst>
          </p:cNvPr>
          <p:cNvSpPr>
            <a:spLocks noGrp="1"/>
          </p:cNvSpPr>
          <p:nvPr>
            <p:ph type="dt" sz="half" idx="2"/>
          </p:nvPr>
        </p:nvSpPr>
        <p:spPr>
          <a:xfrm>
            <a:off x="838200" y="609692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AF0BF4-1794-4956-B785-01D0455CBE6F}" type="datetimeFigureOut">
              <a:rPr lang="en-GB" smtClean="0"/>
              <a:t>10/10/2025</a:t>
            </a:fld>
            <a:endParaRPr lang="en-GB"/>
          </a:p>
        </p:txBody>
      </p:sp>
      <p:sp>
        <p:nvSpPr>
          <p:cNvPr id="6" name="Slide Number Placeholder 5">
            <a:extLst>
              <a:ext uri="{FF2B5EF4-FFF2-40B4-BE49-F238E27FC236}">
                <a16:creationId xmlns:a16="http://schemas.microsoft.com/office/drawing/2014/main" id="{1FADB619-14BE-4104-9435-6BC0E898DCA3}"/>
              </a:ext>
            </a:extLst>
          </p:cNvPr>
          <p:cNvSpPr>
            <a:spLocks noGrp="1"/>
          </p:cNvSpPr>
          <p:nvPr>
            <p:ph type="sldNum" sz="quarter" idx="4"/>
          </p:nvPr>
        </p:nvSpPr>
        <p:spPr>
          <a:xfrm>
            <a:off x="8610600" y="6111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87730-E309-43BE-AD64-2AF1B7179388}" type="slidenum">
              <a:rPr lang="en-GB" smtClean="0"/>
              <a:t>‹#›</a:t>
            </a:fld>
            <a:endParaRPr lang="en-GB"/>
          </a:p>
        </p:txBody>
      </p:sp>
      <p:pic>
        <p:nvPicPr>
          <p:cNvPr id="7" name="Picture 6">
            <a:extLst>
              <a:ext uri="{FF2B5EF4-FFF2-40B4-BE49-F238E27FC236}">
                <a16:creationId xmlns:a16="http://schemas.microsoft.com/office/drawing/2014/main" id="{8ADB6A9F-B0A5-457B-BA55-FAD21EB19EAC}"/>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0" y="6597650"/>
            <a:ext cx="12192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2">
            <a:extLst>
              <a:ext uri="{FF2B5EF4-FFF2-40B4-BE49-F238E27FC236}">
                <a16:creationId xmlns:a16="http://schemas.microsoft.com/office/drawing/2014/main" id="{BDC51B75-80AF-42F4-896A-3EF005A760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E10B62A0-C9E8-437C-8F08-F7F18A89F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57423404"/>
      </p:ext>
    </p:extLst>
  </p:cSld>
  <p:clrMap bg1="lt1" tx1="dk1" bg2="lt2" tx2="dk2" accent1="accent1" accent2="accent2" accent3="accent3" accent4="accent4" accent5="accent5" accent6="accent6" hlink="hlink" folHlink="folHlink"/>
  <p:sldLayoutIdLst>
    <p:sldLayoutId id="2147483651" r:id="rId1"/>
    <p:sldLayoutId id="2147483729" r:id="rId2"/>
    <p:sldLayoutId id="2147483728" r:id="rId3"/>
    <p:sldLayoutId id="2147483655" r:id="rId4"/>
    <p:sldLayoutId id="2147483718" r:id="rId5"/>
    <p:sldLayoutId id="2147483719" r:id="rId6"/>
    <p:sldLayoutId id="2147483727" r:id="rId7"/>
    <p:sldLayoutId id="2147483681" r:id="rId8"/>
    <p:sldLayoutId id="2147483720" r:id="rId9"/>
    <p:sldLayoutId id="2147483721" r:id="rId10"/>
    <p:sldLayoutId id="2147483723" r:id="rId11"/>
    <p:sldLayoutId id="2147483722" r:id="rId12"/>
    <p:sldLayoutId id="2147483724" r:id="rId13"/>
    <p:sldLayoutId id="2147483725" r:id="rId14"/>
    <p:sldLayoutId id="2147483654" r:id="rId15"/>
    <p:sldLayoutId id="2147483715" r:id="rId16"/>
    <p:sldLayoutId id="2147483716" r:id="rId17"/>
    <p:sldLayoutId id="2147483730" r:id="rId18"/>
    <p:sldLayoutId id="2147483731" r:id="rId19"/>
    <p:sldLayoutId id="2147483732" r:id="rId20"/>
    <p:sldLayoutId id="2147483733" r:id="rId21"/>
    <p:sldLayoutId id="2147483734" r:id="rId22"/>
    <p:sldLayoutId id="2147483735" r:id="rId23"/>
    <p:sldLayoutId id="2147483736"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putting their hands together&#10;&#10;AI-generated content may be incorrect.">
            <a:extLst>
              <a:ext uri="{FF2B5EF4-FFF2-40B4-BE49-F238E27FC236}">
                <a16:creationId xmlns:a16="http://schemas.microsoft.com/office/drawing/2014/main" id="{864FF25E-A284-D099-474F-D89CEF4C65E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FF5D2EE9-03C7-4A47-ABE1-2DB31453786F}"/>
              </a:ext>
            </a:extLst>
          </p:cNvPr>
          <p:cNvSpPr>
            <a:spLocks noGrp="1"/>
          </p:cNvSpPr>
          <p:nvPr>
            <p:ph type="ctrTitle"/>
          </p:nvPr>
        </p:nvSpPr>
        <p:spPr/>
        <p:txBody>
          <a:bodyPr/>
          <a:lstStyle/>
          <a:p>
            <a:r>
              <a:rPr lang="en-US" dirty="0"/>
              <a:t>The Heart of England Baptist Association Trustees’ Training 11 October 2025</a:t>
            </a:r>
          </a:p>
        </p:txBody>
      </p:sp>
    </p:spTree>
    <p:extLst>
      <p:ext uri="{BB962C8B-B14F-4D97-AF65-F5344CB8AC3E}">
        <p14:creationId xmlns:p14="http://schemas.microsoft.com/office/powerpoint/2010/main" val="2698097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2845E-98A2-126D-6561-383DFE531FD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3C37AB4-5F9B-576F-3C58-4F25AF4F05B8}"/>
              </a:ext>
            </a:extLst>
          </p:cNvPr>
          <p:cNvSpPr>
            <a:spLocks noGrp="1"/>
          </p:cNvSpPr>
          <p:nvPr>
            <p:ph type="body" sz="quarter" idx="13"/>
          </p:nvPr>
        </p:nvSpPr>
        <p:spPr>
          <a:xfrm>
            <a:off x="853015" y="480060"/>
            <a:ext cx="10610235" cy="1115658"/>
          </a:xfrm>
        </p:spPr>
        <p:txBody>
          <a:bodyPr>
            <a:normAutofit/>
          </a:bodyPr>
          <a:lstStyle/>
          <a:p>
            <a:r>
              <a:rPr lang="en-GB" sz="3200" dirty="0"/>
              <a:t>CHARITABLE</a:t>
            </a:r>
          </a:p>
          <a:p>
            <a:r>
              <a:rPr lang="en-GB" sz="3200" dirty="0"/>
              <a:t>Charitable Purposes </a:t>
            </a:r>
            <a:r>
              <a:rPr lang="en-GB" sz="3200" u="sng" dirty="0"/>
              <a:t>Only</a:t>
            </a:r>
          </a:p>
        </p:txBody>
      </p:sp>
      <p:sp>
        <p:nvSpPr>
          <p:cNvPr id="3" name="Text Placeholder 2">
            <a:extLst>
              <a:ext uri="{FF2B5EF4-FFF2-40B4-BE49-F238E27FC236}">
                <a16:creationId xmlns:a16="http://schemas.microsoft.com/office/drawing/2014/main" id="{2B409274-8234-2E02-68CD-50D8AE34F063}"/>
              </a:ext>
            </a:extLst>
          </p:cNvPr>
          <p:cNvSpPr>
            <a:spLocks noGrp="1"/>
          </p:cNvSpPr>
          <p:nvPr>
            <p:ph type="body" sz="quarter" idx="11"/>
          </p:nvPr>
        </p:nvSpPr>
        <p:spPr>
          <a:xfrm>
            <a:off x="853015" y="2235783"/>
            <a:ext cx="10610234" cy="2386433"/>
          </a:xfrm>
        </p:spPr>
        <p:txBody>
          <a:bodyPr>
            <a:normAutofit/>
          </a:bodyPr>
          <a:lstStyle/>
          <a:p>
            <a:r>
              <a:rPr lang="en-GB" sz="2800" dirty="0"/>
              <a:t>Watch out for “non-charitable trading”</a:t>
            </a:r>
          </a:p>
        </p:txBody>
      </p:sp>
    </p:spTree>
    <p:extLst>
      <p:ext uri="{BB962C8B-B14F-4D97-AF65-F5344CB8AC3E}">
        <p14:creationId xmlns:p14="http://schemas.microsoft.com/office/powerpoint/2010/main" val="1863814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2B3A6-14E6-ED7E-17CD-92B1BDF57C6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56A420-B77A-4648-466B-AB83CC850506}"/>
              </a:ext>
            </a:extLst>
          </p:cNvPr>
          <p:cNvSpPr>
            <a:spLocks noGrp="1"/>
          </p:cNvSpPr>
          <p:nvPr>
            <p:ph type="body" sz="quarter" idx="13"/>
          </p:nvPr>
        </p:nvSpPr>
        <p:spPr>
          <a:xfrm>
            <a:off x="853015" y="480060"/>
            <a:ext cx="10610235" cy="1115658"/>
          </a:xfrm>
        </p:spPr>
        <p:txBody>
          <a:bodyPr>
            <a:normAutofit/>
          </a:bodyPr>
          <a:lstStyle/>
          <a:p>
            <a:r>
              <a:rPr lang="en-GB" sz="3200" dirty="0"/>
              <a:t>CHARITABLE</a:t>
            </a:r>
          </a:p>
          <a:p>
            <a:r>
              <a:rPr lang="en-GB" sz="3200" dirty="0"/>
              <a:t>Public Benefit</a:t>
            </a:r>
          </a:p>
        </p:txBody>
      </p:sp>
      <p:sp>
        <p:nvSpPr>
          <p:cNvPr id="3" name="Text Placeholder 2">
            <a:extLst>
              <a:ext uri="{FF2B5EF4-FFF2-40B4-BE49-F238E27FC236}">
                <a16:creationId xmlns:a16="http://schemas.microsoft.com/office/drawing/2014/main" id="{2AE4785C-04E3-3288-4F0B-6E3808E7D911}"/>
              </a:ext>
            </a:extLst>
          </p:cNvPr>
          <p:cNvSpPr>
            <a:spLocks noGrp="1"/>
          </p:cNvSpPr>
          <p:nvPr>
            <p:ph type="body" sz="quarter" idx="11"/>
          </p:nvPr>
        </p:nvSpPr>
        <p:spPr>
          <a:xfrm>
            <a:off x="853014" y="1877195"/>
            <a:ext cx="10610234" cy="3510593"/>
          </a:xfrm>
        </p:spPr>
        <p:txBody>
          <a:bodyPr>
            <a:normAutofit fontScale="92500" lnSpcReduction="10000"/>
          </a:bodyPr>
          <a:lstStyle/>
          <a:p>
            <a:r>
              <a:rPr lang="en-GB" sz="2800" dirty="0"/>
              <a:t>To be a “charitable purpose” it must also be “for the public benefit”:-</a:t>
            </a:r>
          </a:p>
          <a:p>
            <a:endParaRPr lang="en-GB" sz="2800" dirty="0"/>
          </a:p>
          <a:p>
            <a:pPr marL="457200" indent="-457200">
              <a:buFont typeface="Wingdings" panose="05000000000000000000" pitchFamily="2" charset="2"/>
              <a:buChar char="v"/>
            </a:pPr>
            <a:r>
              <a:rPr lang="en-GB" sz="2800" dirty="0"/>
              <a:t>identifiable benefit</a:t>
            </a:r>
          </a:p>
          <a:p>
            <a:pPr marL="457200" indent="-457200">
              <a:buFont typeface="Wingdings" panose="05000000000000000000" pitchFamily="2" charset="2"/>
              <a:buChar char="v"/>
            </a:pPr>
            <a:r>
              <a:rPr lang="en-GB" sz="2800" dirty="0"/>
              <a:t>benefit is to a section of the public:-</a:t>
            </a:r>
          </a:p>
          <a:p>
            <a:pPr marL="1143000" lvl="1" indent="-457200">
              <a:buFont typeface="Wingdings" panose="05000000000000000000" pitchFamily="2" charset="2"/>
              <a:buChar char="Ø"/>
            </a:pPr>
            <a:r>
              <a:rPr lang="en-GB" sz="2800" dirty="0"/>
              <a:t>beneficiaries appropriate to the aims</a:t>
            </a:r>
          </a:p>
          <a:p>
            <a:pPr marL="1143000" lvl="1" indent="-457200">
              <a:buFont typeface="Wingdings" panose="05000000000000000000" pitchFamily="2" charset="2"/>
              <a:buChar char="Ø"/>
            </a:pPr>
            <a:r>
              <a:rPr lang="en-GB" sz="2800" dirty="0"/>
              <a:t>sufficient section of the public</a:t>
            </a:r>
          </a:p>
          <a:p>
            <a:pPr marL="1143000" lvl="1" indent="-457200">
              <a:buFont typeface="Wingdings" panose="05000000000000000000" pitchFamily="2" charset="2"/>
              <a:buChar char="Ø"/>
            </a:pPr>
            <a:r>
              <a:rPr lang="en-GB" sz="2800" dirty="0"/>
              <a:t>people on low incomes not excluded</a:t>
            </a:r>
          </a:p>
          <a:p>
            <a:pPr marL="1143000" lvl="1" indent="-457200">
              <a:buFont typeface="Wingdings" panose="05000000000000000000" pitchFamily="2" charset="2"/>
              <a:buChar char="Ø"/>
            </a:pPr>
            <a:r>
              <a:rPr lang="en-GB" sz="2800" dirty="0"/>
              <a:t>private benefit is incidental</a:t>
            </a:r>
          </a:p>
        </p:txBody>
      </p:sp>
    </p:spTree>
    <p:extLst>
      <p:ext uri="{BB962C8B-B14F-4D97-AF65-F5344CB8AC3E}">
        <p14:creationId xmlns:p14="http://schemas.microsoft.com/office/powerpoint/2010/main" val="3901691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35046-C877-B6EE-D9AF-16D67E9614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32A344-2A94-761A-27D1-FF7A4EEB9DF5}"/>
              </a:ext>
            </a:extLst>
          </p:cNvPr>
          <p:cNvSpPr>
            <a:spLocks noGrp="1"/>
          </p:cNvSpPr>
          <p:nvPr>
            <p:ph type="body" sz="quarter" idx="13"/>
          </p:nvPr>
        </p:nvSpPr>
        <p:spPr>
          <a:xfrm>
            <a:off x="853015" y="480060"/>
            <a:ext cx="10610235" cy="1115658"/>
          </a:xfrm>
        </p:spPr>
        <p:txBody>
          <a:bodyPr>
            <a:normAutofit/>
          </a:bodyPr>
          <a:lstStyle/>
          <a:p>
            <a:r>
              <a:rPr lang="en-GB" sz="3200" dirty="0"/>
              <a:t>CHARITABLE</a:t>
            </a:r>
          </a:p>
          <a:p>
            <a:r>
              <a:rPr lang="en-GB" sz="3200" dirty="0"/>
              <a:t>Registered – to be or not to be!</a:t>
            </a:r>
          </a:p>
        </p:txBody>
      </p:sp>
      <p:sp>
        <p:nvSpPr>
          <p:cNvPr id="3" name="Text Placeholder 2">
            <a:extLst>
              <a:ext uri="{FF2B5EF4-FFF2-40B4-BE49-F238E27FC236}">
                <a16:creationId xmlns:a16="http://schemas.microsoft.com/office/drawing/2014/main" id="{258D732D-089B-DB4C-DACC-C012BF944497}"/>
              </a:ext>
            </a:extLst>
          </p:cNvPr>
          <p:cNvSpPr>
            <a:spLocks noGrp="1"/>
          </p:cNvSpPr>
          <p:nvPr>
            <p:ph type="body" sz="quarter" idx="11"/>
          </p:nvPr>
        </p:nvSpPr>
        <p:spPr>
          <a:xfrm>
            <a:off x="853014" y="1877195"/>
            <a:ext cx="10610234" cy="3654029"/>
          </a:xfrm>
        </p:spPr>
        <p:txBody>
          <a:bodyPr>
            <a:normAutofit fontScale="85000" lnSpcReduction="20000"/>
          </a:bodyPr>
          <a:lstStyle/>
          <a:p>
            <a:r>
              <a:rPr lang="en-GB" sz="2800" dirty="0"/>
              <a:t>A charity can only register with the Charity Commission if:</a:t>
            </a:r>
          </a:p>
          <a:p>
            <a:endParaRPr lang="en-GB" sz="2800" dirty="0"/>
          </a:p>
          <a:p>
            <a:pPr marL="457200" indent="-457200">
              <a:buFont typeface="Wingdings" panose="05000000000000000000" pitchFamily="2" charset="2"/>
              <a:buChar char="v"/>
            </a:pPr>
            <a:r>
              <a:rPr lang="en-GB" sz="2800" dirty="0"/>
              <a:t>It is set up in England and/or Wales for exclusively charitable purposes</a:t>
            </a:r>
          </a:p>
          <a:p>
            <a:pPr marL="457200" indent="-457200">
              <a:buFont typeface="Wingdings" panose="05000000000000000000" pitchFamily="2" charset="2"/>
              <a:buChar char="v"/>
            </a:pPr>
            <a:r>
              <a:rPr lang="en-GB" sz="2800" dirty="0"/>
              <a:t>Annual income over £5,000 per annum</a:t>
            </a:r>
          </a:p>
          <a:p>
            <a:pPr marL="457200" indent="-457200">
              <a:buFont typeface="Wingdings" panose="05000000000000000000" pitchFamily="2" charset="2"/>
              <a:buChar char="v"/>
            </a:pPr>
            <a:r>
              <a:rPr lang="en-GB" sz="2800" dirty="0"/>
              <a:t>Excepted charity because a member of certain denominations e.g. Baptist Union, Church of England, Methodist etc. and has an income over £100,000 (although note now can voluntarily registration)</a:t>
            </a:r>
          </a:p>
          <a:p>
            <a:pPr marL="457200" indent="-457200">
              <a:buFont typeface="Wingdings" panose="05000000000000000000" pitchFamily="2" charset="2"/>
              <a:buChar char="v"/>
            </a:pPr>
            <a:r>
              <a:rPr lang="en-GB" sz="2800" dirty="0"/>
              <a:t>It is not an exempt charity</a:t>
            </a:r>
          </a:p>
          <a:p>
            <a:endParaRPr lang="en-GB" sz="2800" dirty="0"/>
          </a:p>
          <a:p>
            <a:r>
              <a:rPr lang="en-GB" sz="2800" dirty="0"/>
              <a:t>ALL CIOs must register!</a:t>
            </a:r>
          </a:p>
        </p:txBody>
      </p:sp>
    </p:spTree>
    <p:extLst>
      <p:ext uri="{BB962C8B-B14F-4D97-AF65-F5344CB8AC3E}">
        <p14:creationId xmlns:p14="http://schemas.microsoft.com/office/powerpoint/2010/main" val="3719833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71689-10C8-30F5-5803-79F342A0A28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B5A2480-B715-0344-8494-5DA112D4C64C}"/>
              </a:ext>
            </a:extLst>
          </p:cNvPr>
          <p:cNvSpPr txBox="1"/>
          <p:nvPr/>
        </p:nvSpPr>
        <p:spPr>
          <a:xfrm>
            <a:off x="749319" y="481910"/>
            <a:ext cx="10693361" cy="880726"/>
          </a:xfrm>
          <a:prstGeom prst="rect">
            <a:avLst/>
          </a:prstGeom>
        </p:spPr>
        <p:txBody>
          <a:bodyPr rtlCol="0">
            <a:normAutofit/>
          </a:bodyPr>
          <a:lstStyle/>
          <a:p>
            <a:pPr>
              <a:lnSpc>
                <a:spcPct val="90000"/>
              </a:lnSpc>
              <a:spcBef>
                <a:spcPts val="1000"/>
              </a:spcBef>
            </a:pPr>
            <a:r>
              <a:rPr lang="en-GB" sz="3200" dirty="0">
                <a:solidFill>
                  <a:schemeClr val="bg1"/>
                </a:solidFill>
                <a:latin typeface="+mj-lt"/>
              </a:rPr>
              <a:t>CONTRAST YOUR STRUCTURE</a:t>
            </a:r>
          </a:p>
        </p:txBody>
      </p:sp>
      <p:sp>
        <p:nvSpPr>
          <p:cNvPr id="2" name="Text Placeholder 1">
            <a:extLst>
              <a:ext uri="{FF2B5EF4-FFF2-40B4-BE49-F238E27FC236}">
                <a16:creationId xmlns:a16="http://schemas.microsoft.com/office/drawing/2014/main" id="{C17256DE-314B-D728-9DF9-ABC516A23828}"/>
              </a:ext>
            </a:extLst>
          </p:cNvPr>
          <p:cNvSpPr>
            <a:spLocks noGrp="1"/>
          </p:cNvSpPr>
          <p:nvPr>
            <p:ph type="body" sz="quarter" idx="11"/>
          </p:nvPr>
        </p:nvSpPr>
        <p:spPr>
          <a:xfrm>
            <a:off x="853013" y="1807230"/>
            <a:ext cx="10693362" cy="1913124"/>
          </a:xfrm>
        </p:spPr>
        <p:txBody>
          <a:bodyPr>
            <a:normAutofit/>
          </a:bodyPr>
          <a:lstStyle/>
          <a:p>
            <a:pPr marL="457200" indent="-457200">
              <a:buFont typeface="Wingdings" panose="05000000000000000000" pitchFamily="2" charset="2"/>
              <a:buChar char="v"/>
            </a:pPr>
            <a:r>
              <a:rPr lang="en-GB" altLang="en-US" sz="2800" dirty="0">
                <a:latin typeface="+mj-lt"/>
              </a:rPr>
              <a:t>Unincorporated association/CIO/Company</a:t>
            </a:r>
          </a:p>
          <a:p>
            <a:pPr marL="457200" indent="-457200">
              <a:buFont typeface="Wingdings" panose="05000000000000000000" pitchFamily="2" charset="2"/>
              <a:buChar char="v"/>
            </a:pPr>
            <a:r>
              <a:rPr lang="en-GB" altLang="en-US" sz="2800" dirty="0">
                <a:latin typeface="+mj-lt"/>
              </a:rPr>
              <a:t>Legal personality or no legal personality?</a:t>
            </a:r>
          </a:p>
          <a:p>
            <a:pPr marL="457200" indent="-457200">
              <a:buFont typeface="Wingdings" panose="05000000000000000000" pitchFamily="2" charset="2"/>
              <a:buChar char="v"/>
            </a:pPr>
            <a:r>
              <a:rPr lang="en-GB" altLang="en-US" sz="2800" dirty="0">
                <a:latin typeface="+mj-lt"/>
              </a:rPr>
              <a:t>Can only act its own name if it is as a corporate structure.</a:t>
            </a:r>
            <a:endParaRPr lang="en-GB" altLang="en-US" sz="2400" dirty="0"/>
          </a:p>
          <a:p>
            <a:endParaRPr lang="en-GB" altLang="en-US" sz="2400" dirty="0"/>
          </a:p>
          <a:p>
            <a:pPr marL="342900" indent="-342900">
              <a:buFont typeface="Arial" panose="020B0604020202020204" pitchFamily="34" charset="0"/>
              <a:buChar char="•"/>
            </a:pPr>
            <a:endParaRPr lang="en-GB" altLang="en-US" sz="2400" dirty="0"/>
          </a:p>
          <a:p>
            <a:pPr marL="354012"/>
            <a:endParaRPr lang="en-GB" altLang="en-US" sz="2400" dirty="0"/>
          </a:p>
        </p:txBody>
      </p:sp>
    </p:spTree>
    <p:extLst>
      <p:ext uri="{BB962C8B-B14F-4D97-AF65-F5344CB8AC3E}">
        <p14:creationId xmlns:p14="http://schemas.microsoft.com/office/powerpoint/2010/main" val="2165935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F3279-9850-029E-4E81-33097CDD6B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024BE08-DADE-D05B-3129-FBB792316ED1}"/>
              </a:ext>
            </a:extLst>
          </p:cNvPr>
          <p:cNvSpPr txBox="1"/>
          <p:nvPr/>
        </p:nvSpPr>
        <p:spPr>
          <a:xfrm>
            <a:off x="749319" y="481910"/>
            <a:ext cx="10693361" cy="880726"/>
          </a:xfrm>
          <a:prstGeom prst="rect">
            <a:avLst/>
          </a:prstGeom>
        </p:spPr>
        <p:txBody>
          <a:bodyPr rtlCol="0">
            <a:normAutofit/>
          </a:bodyPr>
          <a:lstStyle/>
          <a:p>
            <a:pPr>
              <a:lnSpc>
                <a:spcPct val="90000"/>
              </a:lnSpc>
              <a:spcBef>
                <a:spcPts val="1000"/>
              </a:spcBef>
            </a:pPr>
            <a:r>
              <a:rPr lang="en-GB" sz="3200" dirty="0">
                <a:solidFill>
                  <a:schemeClr val="bg1"/>
                </a:solidFill>
                <a:latin typeface="+mj-lt"/>
              </a:rPr>
              <a:t>WHAT ABOUT OUR CHURCH BUILDING (AND MANSE) </a:t>
            </a:r>
          </a:p>
        </p:txBody>
      </p:sp>
      <p:sp>
        <p:nvSpPr>
          <p:cNvPr id="2" name="Text Placeholder 1">
            <a:extLst>
              <a:ext uri="{FF2B5EF4-FFF2-40B4-BE49-F238E27FC236}">
                <a16:creationId xmlns:a16="http://schemas.microsoft.com/office/drawing/2014/main" id="{2AFC225F-6E1A-09F0-F3AB-5A10D8667B0D}"/>
              </a:ext>
            </a:extLst>
          </p:cNvPr>
          <p:cNvSpPr>
            <a:spLocks noGrp="1"/>
          </p:cNvSpPr>
          <p:nvPr>
            <p:ph type="body" sz="quarter" idx="11"/>
          </p:nvPr>
        </p:nvSpPr>
        <p:spPr>
          <a:xfrm>
            <a:off x="749319" y="1941700"/>
            <a:ext cx="10693362" cy="1868300"/>
          </a:xfrm>
        </p:spPr>
        <p:txBody>
          <a:bodyPr>
            <a:normAutofit/>
          </a:bodyPr>
          <a:lstStyle/>
          <a:p>
            <a:pPr marL="457200" indent="-457200">
              <a:buFont typeface="Wingdings" panose="05000000000000000000" pitchFamily="2" charset="2"/>
              <a:buChar char="v"/>
            </a:pPr>
            <a:r>
              <a:rPr lang="en-GB" altLang="en-US" sz="2800" dirty="0">
                <a:latin typeface="+mj-lt"/>
              </a:rPr>
              <a:t>Possibly held on old trusts</a:t>
            </a:r>
          </a:p>
          <a:p>
            <a:pPr marL="457200" indent="-457200">
              <a:buFont typeface="Wingdings" panose="05000000000000000000" pitchFamily="2" charset="2"/>
              <a:buChar char="v"/>
            </a:pPr>
            <a:r>
              <a:rPr lang="en-GB" altLang="en-US" sz="2800" dirty="0">
                <a:latin typeface="+mj-lt"/>
              </a:rPr>
              <a:t>Model trusts</a:t>
            </a:r>
          </a:p>
          <a:p>
            <a:pPr marL="457200" indent="-457200">
              <a:buFont typeface="Wingdings" panose="05000000000000000000" pitchFamily="2" charset="2"/>
              <a:buChar char="v"/>
            </a:pPr>
            <a:r>
              <a:rPr lang="en-GB" altLang="en-US" sz="2400" dirty="0"/>
              <a:t>Possibly held by individuals or by a Baptist Trust Corporation (HEBA/BUC etc)</a:t>
            </a:r>
          </a:p>
          <a:p>
            <a:endParaRPr lang="en-GB" altLang="en-US" sz="2400" dirty="0"/>
          </a:p>
          <a:p>
            <a:pPr marL="342900" indent="-342900">
              <a:buFont typeface="Arial" panose="020B0604020202020204" pitchFamily="34" charset="0"/>
              <a:buChar char="•"/>
            </a:pPr>
            <a:endParaRPr lang="en-GB" altLang="en-US" sz="2400" dirty="0"/>
          </a:p>
          <a:p>
            <a:pPr marL="354012"/>
            <a:endParaRPr lang="en-GB" altLang="en-US" sz="2400" dirty="0"/>
          </a:p>
        </p:txBody>
      </p:sp>
    </p:spTree>
    <p:extLst>
      <p:ext uri="{BB962C8B-B14F-4D97-AF65-F5344CB8AC3E}">
        <p14:creationId xmlns:p14="http://schemas.microsoft.com/office/powerpoint/2010/main" val="2333223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14CF6-65A4-94F4-43D2-0D36E0C739C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20FB5A7-F98C-A85A-6344-01E01D91B89C}"/>
              </a:ext>
            </a:extLst>
          </p:cNvPr>
          <p:cNvSpPr txBox="1"/>
          <p:nvPr/>
        </p:nvSpPr>
        <p:spPr>
          <a:xfrm>
            <a:off x="749319" y="481910"/>
            <a:ext cx="10693361" cy="880726"/>
          </a:xfrm>
          <a:prstGeom prst="rect">
            <a:avLst/>
          </a:prstGeom>
        </p:spPr>
        <p:txBody>
          <a:bodyPr rtlCol="0">
            <a:normAutofit/>
          </a:bodyPr>
          <a:lstStyle/>
          <a:p>
            <a:pPr>
              <a:lnSpc>
                <a:spcPct val="90000"/>
              </a:lnSpc>
              <a:spcBef>
                <a:spcPts val="1000"/>
              </a:spcBef>
            </a:pPr>
            <a:r>
              <a:rPr lang="en-GB" sz="3200" dirty="0">
                <a:solidFill>
                  <a:schemeClr val="bg1"/>
                </a:solidFill>
                <a:latin typeface="+mj-lt"/>
              </a:rPr>
              <a:t>CHARITABLE STATUS</a:t>
            </a:r>
          </a:p>
        </p:txBody>
      </p:sp>
      <p:sp>
        <p:nvSpPr>
          <p:cNvPr id="2" name="Text Placeholder 1">
            <a:extLst>
              <a:ext uri="{FF2B5EF4-FFF2-40B4-BE49-F238E27FC236}">
                <a16:creationId xmlns:a16="http://schemas.microsoft.com/office/drawing/2014/main" id="{4903127B-2770-0260-4F13-C34A84503C94}"/>
              </a:ext>
            </a:extLst>
          </p:cNvPr>
          <p:cNvSpPr>
            <a:spLocks noGrp="1"/>
          </p:cNvSpPr>
          <p:nvPr>
            <p:ph type="body" sz="quarter" idx="11"/>
          </p:nvPr>
        </p:nvSpPr>
        <p:spPr>
          <a:xfrm>
            <a:off x="749319" y="1681723"/>
            <a:ext cx="10693362" cy="2719947"/>
          </a:xfrm>
        </p:spPr>
        <p:txBody>
          <a:bodyPr>
            <a:normAutofit fontScale="92500" lnSpcReduction="10000"/>
          </a:bodyPr>
          <a:lstStyle/>
          <a:p>
            <a:r>
              <a:rPr lang="en-GB" altLang="en-US" sz="2800" dirty="0">
                <a:latin typeface="+mj-lt"/>
              </a:rPr>
              <a:t>ADVANTAGES</a:t>
            </a:r>
          </a:p>
          <a:p>
            <a:endParaRPr lang="en-GB" altLang="en-US" sz="2800" dirty="0">
              <a:latin typeface="+mj-lt"/>
            </a:endParaRPr>
          </a:p>
          <a:p>
            <a:pPr marL="457200" indent="-457200">
              <a:buFont typeface="Wingdings" panose="05000000000000000000" pitchFamily="2" charset="2"/>
              <a:buChar char="v"/>
            </a:pPr>
            <a:r>
              <a:rPr lang="en-GB" altLang="en-US" sz="2800" dirty="0">
                <a:latin typeface="+mj-lt"/>
              </a:rPr>
              <a:t>Tax relief</a:t>
            </a:r>
          </a:p>
          <a:p>
            <a:pPr marL="457200" indent="-457200">
              <a:buFont typeface="Wingdings" panose="05000000000000000000" pitchFamily="2" charset="2"/>
              <a:buChar char="v"/>
            </a:pPr>
            <a:r>
              <a:rPr lang="en-GB" altLang="en-US" sz="2800" dirty="0">
                <a:latin typeface="+mj-lt"/>
              </a:rPr>
              <a:t>Tax breaks</a:t>
            </a:r>
          </a:p>
          <a:p>
            <a:pPr marL="457200" indent="-457200">
              <a:buFont typeface="Wingdings" panose="05000000000000000000" pitchFamily="2" charset="2"/>
              <a:buChar char="v"/>
            </a:pPr>
            <a:r>
              <a:rPr lang="en-GB" altLang="en-US" sz="2800" dirty="0">
                <a:latin typeface="+mj-lt"/>
              </a:rPr>
              <a:t>Funding possibilities</a:t>
            </a:r>
          </a:p>
          <a:p>
            <a:pPr marL="457200" indent="-457200">
              <a:buFont typeface="Wingdings" panose="05000000000000000000" pitchFamily="2" charset="2"/>
              <a:buChar char="v"/>
            </a:pPr>
            <a:r>
              <a:rPr lang="en-GB" altLang="en-US" sz="2800" dirty="0">
                <a:latin typeface="+mj-lt"/>
              </a:rPr>
              <a:t>Public perception</a:t>
            </a:r>
            <a:endParaRPr lang="en-GB" altLang="en-US" sz="2400" dirty="0"/>
          </a:p>
          <a:p>
            <a:pPr marL="354012"/>
            <a:endParaRPr lang="en-GB" altLang="en-US" sz="2400" dirty="0"/>
          </a:p>
        </p:txBody>
      </p:sp>
    </p:spTree>
    <p:extLst>
      <p:ext uri="{BB962C8B-B14F-4D97-AF65-F5344CB8AC3E}">
        <p14:creationId xmlns:p14="http://schemas.microsoft.com/office/powerpoint/2010/main" val="2678667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00104-90E4-9409-E969-C36E1FD20E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BD39A41-691E-6D22-D5A3-7023FC1F6C02}"/>
              </a:ext>
            </a:extLst>
          </p:cNvPr>
          <p:cNvSpPr txBox="1"/>
          <p:nvPr/>
        </p:nvSpPr>
        <p:spPr>
          <a:xfrm>
            <a:off x="749319" y="481910"/>
            <a:ext cx="10693361" cy="880726"/>
          </a:xfrm>
          <a:prstGeom prst="rect">
            <a:avLst/>
          </a:prstGeom>
        </p:spPr>
        <p:txBody>
          <a:bodyPr rtlCol="0">
            <a:normAutofit/>
          </a:bodyPr>
          <a:lstStyle/>
          <a:p>
            <a:pPr>
              <a:lnSpc>
                <a:spcPct val="90000"/>
              </a:lnSpc>
              <a:spcBef>
                <a:spcPts val="1000"/>
              </a:spcBef>
            </a:pPr>
            <a:r>
              <a:rPr lang="en-GB" sz="3200" dirty="0">
                <a:solidFill>
                  <a:schemeClr val="bg1"/>
                </a:solidFill>
                <a:latin typeface="+mj-lt"/>
              </a:rPr>
              <a:t>CHARITABLE STATUS</a:t>
            </a:r>
          </a:p>
        </p:txBody>
      </p:sp>
      <p:sp>
        <p:nvSpPr>
          <p:cNvPr id="2" name="Text Placeholder 1">
            <a:extLst>
              <a:ext uri="{FF2B5EF4-FFF2-40B4-BE49-F238E27FC236}">
                <a16:creationId xmlns:a16="http://schemas.microsoft.com/office/drawing/2014/main" id="{E6C7B64C-ED32-A437-E94C-BEF6BD537D90}"/>
              </a:ext>
            </a:extLst>
          </p:cNvPr>
          <p:cNvSpPr>
            <a:spLocks noGrp="1"/>
          </p:cNvSpPr>
          <p:nvPr>
            <p:ph type="body" sz="quarter" idx="11"/>
          </p:nvPr>
        </p:nvSpPr>
        <p:spPr>
          <a:xfrm>
            <a:off x="749319" y="1681723"/>
            <a:ext cx="10693362" cy="2719947"/>
          </a:xfrm>
        </p:spPr>
        <p:txBody>
          <a:bodyPr>
            <a:normAutofit/>
          </a:bodyPr>
          <a:lstStyle/>
          <a:p>
            <a:r>
              <a:rPr lang="en-GB" altLang="en-US" sz="2800" dirty="0">
                <a:latin typeface="+mj-lt"/>
              </a:rPr>
              <a:t>DISADVANTAGES</a:t>
            </a:r>
          </a:p>
          <a:p>
            <a:endParaRPr lang="en-GB" altLang="en-US" sz="2800" dirty="0">
              <a:latin typeface="+mj-lt"/>
            </a:endParaRPr>
          </a:p>
          <a:p>
            <a:pPr marL="457200" indent="-457200">
              <a:buFont typeface="Wingdings" panose="05000000000000000000" pitchFamily="2" charset="2"/>
              <a:buChar char="v"/>
            </a:pPr>
            <a:r>
              <a:rPr lang="en-GB" altLang="en-US" sz="2400" dirty="0"/>
              <a:t>Regulation</a:t>
            </a:r>
          </a:p>
          <a:p>
            <a:pPr marL="457200" indent="-457200">
              <a:buFont typeface="Wingdings" panose="05000000000000000000" pitchFamily="2" charset="2"/>
              <a:buChar char="v"/>
            </a:pPr>
            <a:r>
              <a:rPr lang="en-GB" altLang="en-US" sz="2400" dirty="0"/>
              <a:t>Administration</a:t>
            </a:r>
          </a:p>
          <a:p>
            <a:pPr marL="457200" indent="-457200">
              <a:buFont typeface="Wingdings" panose="05000000000000000000" pitchFamily="2" charset="2"/>
              <a:buChar char="v"/>
            </a:pPr>
            <a:r>
              <a:rPr lang="en-GB" altLang="en-US" sz="2400" dirty="0"/>
              <a:t>Perceived restrictions on activities</a:t>
            </a:r>
          </a:p>
          <a:p>
            <a:pPr marL="354012"/>
            <a:endParaRPr lang="en-GB" altLang="en-US" sz="2400" dirty="0"/>
          </a:p>
        </p:txBody>
      </p:sp>
    </p:spTree>
    <p:extLst>
      <p:ext uri="{BB962C8B-B14F-4D97-AF65-F5344CB8AC3E}">
        <p14:creationId xmlns:p14="http://schemas.microsoft.com/office/powerpoint/2010/main" val="3975408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DB962-1767-1F2B-C6CD-DF319041EC1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11B189-8613-5F23-700E-C56278B7F5F9}"/>
              </a:ext>
            </a:extLst>
          </p:cNvPr>
          <p:cNvSpPr txBox="1"/>
          <p:nvPr/>
        </p:nvSpPr>
        <p:spPr>
          <a:xfrm>
            <a:off x="749319" y="481910"/>
            <a:ext cx="10693361" cy="880726"/>
          </a:xfrm>
          <a:prstGeom prst="rect">
            <a:avLst/>
          </a:prstGeom>
        </p:spPr>
        <p:txBody>
          <a:bodyPr rtlCol="0">
            <a:normAutofit/>
          </a:bodyPr>
          <a:lstStyle/>
          <a:p>
            <a:pPr>
              <a:lnSpc>
                <a:spcPct val="90000"/>
              </a:lnSpc>
              <a:spcBef>
                <a:spcPts val="1000"/>
              </a:spcBef>
            </a:pPr>
            <a:r>
              <a:rPr lang="en-GB" sz="3200" dirty="0">
                <a:solidFill>
                  <a:schemeClr val="bg1"/>
                </a:solidFill>
                <a:latin typeface="+mj-lt"/>
              </a:rPr>
              <a:t>CHARITABLE TRUSTEES</a:t>
            </a:r>
          </a:p>
        </p:txBody>
      </p:sp>
      <p:sp>
        <p:nvSpPr>
          <p:cNvPr id="2" name="Text Placeholder 1">
            <a:extLst>
              <a:ext uri="{FF2B5EF4-FFF2-40B4-BE49-F238E27FC236}">
                <a16:creationId xmlns:a16="http://schemas.microsoft.com/office/drawing/2014/main" id="{E0F538FD-A5B4-E846-CE23-610828E3A3B0}"/>
              </a:ext>
            </a:extLst>
          </p:cNvPr>
          <p:cNvSpPr>
            <a:spLocks noGrp="1"/>
          </p:cNvSpPr>
          <p:nvPr>
            <p:ph type="body" sz="quarter" idx="11"/>
          </p:nvPr>
        </p:nvSpPr>
        <p:spPr>
          <a:xfrm>
            <a:off x="749319" y="1681723"/>
            <a:ext cx="6108681" cy="3778798"/>
          </a:xfrm>
        </p:spPr>
        <p:txBody>
          <a:bodyPr>
            <a:normAutofit/>
          </a:bodyPr>
          <a:lstStyle/>
          <a:p>
            <a:r>
              <a:rPr lang="en-GB" altLang="en-US" sz="2800" dirty="0">
                <a:latin typeface="+mj-lt"/>
              </a:rPr>
              <a:t>“Charity trustees means the persons having general control and management of the administration of a charity”</a:t>
            </a:r>
          </a:p>
          <a:p>
            <a:endParaRPr lang="en-GB" altLang="en-US" sz="2800" dirty="0">
              <a:latin typeface="+mj-lt"/>
            </a:endParaRPr>
          </a:p>
          <a:p>
            <a:pPr algn="r"/>
            <a:r>
              <a:rPr lang="en-GB" altLang="en-US" sz="2800" dirty="0">
                <a:latin typeface="+mj-lt"/>
              </a:rPr>
              <a:t>Section 177 Charities Act 2011</a:t>
            </a:r>
            <a:endParaRPr lang="en-GB" altLang="en-US" sz="2400" dirty="0"/>
          </a:p>
          <a:p>
            <a:pPr marL="354012"/>
            <a:endParaRPr lang="en-GB" altLang="en-US" sz="2400" dirty="0"/>
          </a:p>
          <a:p>
            <a:pPr marL="354012"/>
            <a:r>
              <a:rPr lang="en-GB" altLang="en-US" sz="2400" dirty="0"/>
              <a:t>For your Church they might be the Leadership Team/Elders/Deacons</a:t>
            </a:r>
          </a:p>
        </p:txBody>
      </p:sp>
    </p:spTree>
    <p:extLst>
      <p:ext uri="{BB962C8B-B14F-4D97-AF65-F5344CB8AC3E}">
        <p14:creationId xmlns:p14="http://schemas.microsoft.com/office/powerpoint/2010/main" val="1662921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DB4C1-8DA9-A28F-CD06-9BCD8612084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CE1E301-2B36-5F09-D156-CFE02F878E63}"/>
              </a:ext>
            </a:extLst>
          </p:cNvPr>
          <p:cNvSpPr txBox="1"/>
          <p:nvPr/>
        </p:nvSpPr>
        <p:spPr>
          <a:xfrm>
            <a:off x="749319" y="481910"/>
            <a:ext cx="10693361" cy="880726"/>
          </a:xfrm>
          <a:prstGeom prst="rect">
            <a:avLst/>
          </a:prstGeom>
        </p:spPr>
        <p:txBody>
          <a:bodyPr rtlCol="0">
            <a:normAutofit/>
          </a:bodyPr>
          <a:lstStyle/>
          <a:p>
            <a:pPr>
              <a:lnSpc>
                <a:spcPct val="90000"/>
              </a:lnSpc>
              <a:spcBef>
                <a:spcPts val="1000"/>
              </a:spcBef>
            </a:pPr>
            <a:r>
              <a:rPr lang="en-GB" sz="3200" dirty="0">
                <a:solidFill>
                  <a:schemeClr val="bg1"/>
                </a:solidFill>
                <a:latin typeface="+mj-lt"/>
              </a:rPr>
              <a:t>CHARITABLE TRUSTEES</a:t>
            </a:r>
          </a:p>
        </p:txBody>
      </p:sp>
      <p:sp>
        <p:nvSpPr>
          <p:cNvPr id="2" name="Text Placeholder 1">
            <a:extLst>
              <a:ext uri="{FF2B5EF4-FFF2-40B4-BE49-F238E27FC236}">
                <a16:creationId xmlns:a16="http://schemas.microsoft.com/office/drawing/2014/main" id="{4AA1D34E-DFC5-B351-E09C-CF2EEEE7CE77}"/>
              </a:ext>
            </a:extLst>
          </p:cNvPr>
          <p:cNvSpPr>
            <a:spLocks noGrp="1"/>
          </p:cNvSpPr>
          <p:nvPr>
            <p:ph type="body" sz="quarter" idx="11"/>
          </p:nvPr>
        </p:nvSpPr>
        <p:spPr>
          <a:xfrm>
            <a:off x="3041658" y="2882993"/>
            <a:ext cx="6108681" cy="1850371"/>
          </a:xfrm>
        </p:spPr>
        <p:txBody>
          <a:bodyPr>
            <a:normAutofit/>
          </a:bodyPr>
          <a:lstStyle/>
          <a:p>
            <a:pPr algn="ctr"/>
            <a:r>
              <a:rPr lang="en-GB" altLang="en-US" sz="2800" dirty="0">
                <a:latin typeface="+mj-lt"/>
              </a:rPr>
              <a:t>Contrast: Charity Trustee” &amp; “Holding Trustee”</a:t>
            </a:r>
            <a:endParaRPr lang="en-GB" altLang="en-US" sz="2400" dirty="0"/>
          </a:p>
        </p:txBody>
      </p:sp>
    </p:spTree>
    <p:extLst>
      <p:ext uri="{BB962C8B-B14F-4D97-AF65-F5344CB8AC3E}">
        <p14:creationId xmlns:p14="http://schemas.microsoft.com/office/powerpoint/2010/main" val="2066791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B10701-44A8-4EE0-DD00-A45474891808}"/>
              </a:ext>
            </a:extLst>
          </p:cNvPr>
          <p:cNvSpPr>
            <a:spLocks noGrp="1"/>
          </p:cNvSpPr>
          <p:nvPr>
            <p:ph type="body" sz="quarter" idx="11"/>
          </p:nvPr>
        </p:nvSpPr>
        <p:spPr/>
        <p:txBody>
          <a:bodyPr>
            <a:normAutofit/>
          </a:bodyPr>
          <a:lstStyle/>
          <a:p>
            <a:r>
              <a:rPr lang="en-GB" sz="3200" dirty="0"/>
              <a:t>THE LEGAL DUTIES/RESPONSIBILITIES OF THE TRUSTEES</a:t>
            </a:r>
          </a:p>
        </p:txBody>
      </p:sp>
      <p:pic>
        <p:nvPicPr>
          <p:cNvPr id="4" name="Picture 3">
            <a:extLst>
              <a:ext uri="{FF2B5EF4-FFF2-40B4-BE49-F238E27FC236}">
                <a16:creationId xmlns:a16="http://schemas.microsoft.com/office/drawing/2014/main" id="{01BBE73B-D515-F917-FD94-875AC6879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3095" y="1694537"/>
            <a:ext cx="3145809" cy="3468925"/>
          </a:xfrm>
          <a:prstGeom prst="rect">
            <a:avLst/>
          </a:prstGeom>
        </p:spPr>
      </p:pic>
    </p:spTree>
    <p:extLst>
      <p:ext uri="{BB962C8B-B14F-4D97-AF65-F5344CB8AC3E}">
        <p14:creationId xmlns:p14="http://schemas.microsoft.com/office/powerpoint/2010/main" val="4026469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FDB61E-AD74-1449-93F3-11F7C1BC6E5B}"/>
              </a:ext>
            </a:extLst>
          </p:cNvPr>
          <p:cNvSpPr txBox="1"/>
          <p:nvPr/>
        </p:nvSpPr>
        <p:spPr>
          <a:xfrm>
            <a:off x="2614618" y="1554749"/>
            <a:ext cx="3193995" cy="1645919"/>
          </a:xfrm>
          <a:prstGeom prst="rect">
            <a:avLst/>
          </a:prstGeom>
          <a:noFill/>
        </p:spPr>
        <p:txBody>
          <a:bodyPr wrap="square" rtlCol="0" anchor="ctr">
            <a:noAutofit/>
          </a:bodyPr>
          <a:lstStyle/>
          <a:p>
            <a:pPr marL="0" indent="0" algn="l">
              <a:buFont typeface="Arial" panose="020B0604020202020204" pitchFamily="34" charset="0"/>
              <a:buNone/>
            </a:pPr>
            <a:r>
              <a:rPr lang="en-US" sz="2000" dirty="0"/>
              <a:t>Esther Campsall</a:t>
            </a:r>
            <a:br>
              <a:rPr lang="en-US" sz="2800" dirty="0"/>
            </a:br>
            <a:r>
              <a:rPr lang="en-US" sz="1600" dirty="0">
                <a:solidFill>
                  <a:srgbClr val="3B3838"/>
                </a:solidFill>
              </a:rPr>
              <a:t>Senior Associate</a:t>
            </a:r>
            <a:br>
              <a:rPr lang="en-US" sz="1400" dirty="0"/>
            </a:br>
            <a:r>
              <a:rPr lang="en-US" sz="1400" dirty="0"/>
              <a:t>T:  0121 212 7431</a:t>
            </a:r>
            <a:br>
              <a:rPr lang="en-US" sz="1400" dirty="0"/>
            </a:br>
            <a:r>
              <a:rPr lang="en-US" sz="1400" dirty="0"/>
              <a:t>E:  esther.campsall@anthonycollins.com</a:t>
            </a:r>
          </a:p>
        </p:txBody>
      </p:sp>
      <p:pic>
        <p:nvPicPr>
          <p:cNvPr id="29" name="Picture Placeholder 28" descr="A person smiling for the camera&#10;&#10;AI-generated content may be incorrect.">
            <a:extLst>
              <a:ext uri="{FF2B5EF4-FFF2-40B4-BE49-F238E27FC236}">
                <a16:creationId xmlns:a16="http://schemas.microsoft.com/office/drawing/2014/main" id="{AA7BD419-2491-C614-B750-0327A5FC046D}"/>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96565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51C8-7510-AB4A-891B-CF3BBF667AE6}"/>
              </a:ext>
            </a:extLst>
          </p:cNvPr>
          <p:cNvSpPr>
            <a:spLocks noGrp="1"/>
          </p:cNvSpPr>
          <p:nvPr>
            <p:ph type="body" sz="quarter" idx="13"/>
          </p:nvPr>
        </p:nvSpPr>
        <p:spPr>
          <a:xfrm>
            <a:off x="853016" y="480060"/>
            <a:ext cx="6285914" cy="1241164"/>
          </a:xfrm>
        </p:spPr>
        <p:txBody>
          <a:bodyPr>
            <a:noAutofit/>
          </a:bodyPr>
          <a:lstStyle/>
          <a:p>
            <a:r>
              <a:rPr lang="en-GB" sz="3200" dirty="0"/>
              <a:t>DUTIES OF TRUSTEES</a:t>
            </a:r>
          </a:p>
          <a:p>
            <a:r>
              <a:rPr lang="en-GB" sz="3200" dirty="0"/>
              <a:t>Fiduciary Duties</a:t>
            </a:r>
          </a:p>
        </p:txBody>
      </p:sp>
      <p:sp>
        <p:nvSpPr>
          <p:cNvPr id="3" name="Text Placeholder 2">
            <a:extLst>
              <a:ext uri="{FF2B5EF4-FFF2-40B4-BE49-F238E27FC236}">
                <a16:creationId xmlns:a16="http://schemas.microsoft.com/office/drawing/2014/main" id="{A35FB0AB-0C8E-1133-CE53-F4CB5CFCE9D6}"/>
              </a:ext>
            </a:extLst>
          </p:cNvPr>
          <p:cNvSpPr>
            <a:spLocks noGrp="1"/>
          </p:cNvSpPr>
          <p:nvPr>
            <p:ph type="body" sz="quarter" idx="11"/>
          </p:nvPr>
        </p:nvSpPr>
        <p:spPr>
          <a:xfrm>
            <a:off x="853016" y="2091438"/>
            <a:ext cx="8210302" cy="2675124"/>
          </a:xfrm>
        </p:spPr>
        <p:txBody>
          <a:bodyPr>
            <a:normAutofit/>
          </a:bodyPr>
          <a:lstStyle/>
          <a:p>
            <a:pPr marL="342900" indent="-342900">
              <a:buFont typeface="Wingdings" panose="05000000000000000000" pitchFamily="2" charset="2"/>
              <a:buChar char="v"/>
            </a:pPr>
            <a:r>
              <a:rPr lang="en-GB" altLang="en-US" sz="2400" dirty="0"/>
              <a:t>Act in food faith (</a:t>
            </a:r>
            <a:r>
              <a:rPr lang="en-GB" altLang="en-US" sz="2400" dirty="0" err="1"/>
              <a:t>ie</a:t>
            </a:r>
            <a:r>
              <a:rPr lang="en-GB" altLang="en-US" sz="2400" dirty="0"/>
              <a:t> act in your charity’s best interests)</a:t>
            </a:r>
          </a:p>
          <a:p>
            <a:pPr marL="342900" indent="-342900">
              <a:buFont typeface="Wingdings" panose="05000000000000000000" pitchFamily="2" charset="2"/>
              <a:buChar char="v"/>
            </a:pPr>
            <a:r>
              <a:rPr lang="en-GB" altLang="en-US" sz="2400" dirty="0"/>
              <a:t>Care and skill</a:t>
            </a:r>
          </a:p>
          <a:p>
            <a:pPr marL="342900" indent="-342900">
              <a:buFont typeface="Wingdings" panose="05000000000000000000" pitchFamily="2" charset="2"/>
              <a:buChar char="v"/>
            </a:pPr>
            <a:r>
              <a:rPr lang="en-GB" altLang="en-US" sz="2400" dirty="0"/>
              <a:t>Know your governing document – constitution – and act in accordance with it</a:t>
            </a:r>
          </a:p>
          <a:p>
            <a:pPr marL="342900" indent="-342900">
              <a:buFont typeface="Wingdings" panose="05000000000000000000" pitchFamily="2" charset="2"/>
              <a:buChar char="v"/>
            </a:pPr>
            <a:r>
              <a:rPr lang="en-GB" altLang="en-US" sz="2400" dirty="0"/>
              <a:t>Act within the scope of delegated authority </a:t>
            </a:r>
          </a:p>
        </p:txBody>
      </p:sp>
    </p:spTree>
    <p:extLst>
      <p:ext uri="{BB962C8B-B14F-4D97-AF65-F5344CB8AC3E}">
        <p14:creationId xmlns:p14="http://schemas.microsoft.com/office/powerpoint/2010/main" val="800962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A7E8E-96DA-D2BA-E741-20440A7F31B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763AFBC-EB13-CDEA-1D00-259119D0F89F}"/>
              </a:ext>
            </a:extLst>
          </p:cNvPr>
          <p:cNvSpPr>
            <a:spLocks noGrp="1"/>
          </p:cNvSpPr>
          <p:nvPr>
            <p:ph type="body" sz="quarter" idx="13"/>
          </p:nvPr>
        </p:nvSpPr>
        <p:spPr>
          <a:xfrm>
            <a:off x="853016" y="480060"/>
            <a:ext cx="6285914" cy="1169446"/>
          </a:xfrm>
        </p:spPr>
        <p:txBody>
          <a:bodyPr>
            <a:noAutofit/>
          </a:bodyPr>
          <a:lstStyle/>
          <a:p>
            <a:r>
              <a:rPr lang="en-GB" sz="3200" dirty="0"/>
              <a:t>DUTIES OF TRUSTEES</a:t>
            </a:r>
          </a:p>
          <a:p>
            <a:r>
              <a:rPr lang="en-GB" sz="3200" dirty="0"/>
              <a:t>Fiduciary Duties</a:t>
            </a:r>
          </a:p>
        </p:txBody>
      </p:sp>
      <p:sp>
        <p:nvSpPr>
          <p:cNvPr id="3" name="Text Placeholder 2">
            <a:extLst>
              <a:ext uri="{FF2B5EF4-FFF2-40B4-BE49-F238E27FC236}">
                <a16:creationId xmlns:a16="http://schemas.microsoft.com/office/drawing/2014/main" id="{40CA068E-8D79-EF67-462A-4C42751D1CB5}"/>
              </a:ext>
            </a:extLst>
          </p:cNvPr>
          <p:cNvSpPr>
            <a:spLocks noGrp="1"/>
          </p:cNvSpPr>
          <p:nvPr>
            <p:ph type="body" sz="quarter" idx="11"/>
          </p:nvPr>
        </p:nvSpPr>
        <p:spPr>
          <a:xfrm>
            <a:off x="853016" y="2324520"/>
            <a:ext cx="8210302" cy="1440656"/>
          </a:xfrm>
        </p:spPr>
        <p:txBody>
          <a:bodyPr>
            <a:normAutofit/>
          </a:bodyPr>
          <a:lstStyle/>
          <a:p>
            <a:pPr marL="342900" indent="-342900">
              <a:buFont typeface="Wingdings" panose="05000000000000000000" pitchFamily="2" charset="2"/>
              <a:buChar char="v"/>
            </a:pPr>
            <a:r>
              <a:rPr lang="en-GB" altLang="en-US" sz="2400" dirty="0"/>
              <a:t>Act personally</a:t>
            </a:r>
          </a:p>
          <a:p>
            <a:pPr marL="342900" indent="-342900">
              <a:buFont typeface="Wingdings" panose="05000000000000000000" pitchFamily="2" charset="2"/>
              <a:buChar char="v"/>
            </a:pPr>
            <a:r>
              <a:rPr lang="en-GB" altLang="en-US" sz="2400" dirty="0"/>
              <a:t>Secure the proper and effective use of property </a:t>
            </a:r>
          </a:p>
        </p:txBody>
      </p:sp>
    </p:spTree>
    <p:extLst>
      <p:ext uri="{BB962C8B-B14F-4D97-AF65-F5344CB8AC3E}">
        <p14:creationId xmlns:p14="http://schemas.microsoft.com/office/powerpoint/2010/main" val="4222957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60CB8-CDB4-59A6-D2CB-A69204DEC4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AE8FE0C-EC0B-2901-73FF-C5CAF76A4592}"/>
              </a:ext>
            </a:extLst>
          </p:cNvPr>
          <p:cNvSpPr>
            <a:spLocks noGrp="1"/>
          </p:cNvSpPr>
          <p:nvPr>
            <p:ph type="body" sz="quarter" idx="13"/>
          </p:nvPr>
        </p:nvSpPr>
        <p:spPr>
          <a:xfrm>
            <a:off x="853016" y="480060"/>
            <a:ext cx="6285914" cy="1097728"/>
          </a:xfrm>
        </p:spPr>
        <p:txBody>
          <a:bodyPr>
            <a:noAutofit/>
          </a:bodyPr>
          <a:lstStyle/>
          <a:p>
            <a:r>
              <a:rPr lang="en-GB" sz="3200" dirty="0"/>
              <a:t>DUTIES OF TRUSTEES</a:t>
            </a:r>
          </a:p>
          <a:p>
            <a:r>
              <a:rPr lang="en-GB" sz="3200" dirty="0"/>
              <a:t>Fiduciary Duties:  Act in Good Faith</a:t>
            </a:r>
          </a:p>
        </p:txBody>
      </p:sp>
      <p:sp>
        <p:nvSpPr>
          <p:cNvPr id="3" name="Text Placeholder 2">
            <a:extLst>
              <a:ext uri="{FF2B5EF4-FFF2-40B4-BE49-F238E27FC236}">
                <a16:creationId xmlns:a16="http://schemas.microsoft.com/office/drawing/2014/main" id="{7E88EF81-C9A2-87DC-B5ED-B08331FCFEA0}"/>
              </a:ext>
            </a:extLst>
          </p:cNvPr>
          <p:cNvSpPr>
            <a:spLocks noGrp="1"/>
          </p:cNvSpPr>
          <p:nvPr>
            <p:ph type="body" sz="quarter" idx="11"/>
          </p:nvPr>
        </p:nvSpPr>
        <p:spPr>
          <a:xfrm>
            <a:off x="1426757" y="3041697"/>
            <a:ext cx="8210302" cy="1377904"/>
          </a:xfrm>
        </p:spPr>
        <p:txBody>
          <a:bodyPr>
            <a:normAutofit/>
          </a:bodyPr>
          <a:lstStyle/>
          <a:p>
            <a:pPr algn="ctr"/>
            <a:r>
              <a:rPr lang="en-GB" altLang="en-US" sz="2400" dirty="0"/>
              <a:t>A Trustee should act in the best interests of the charity and therefore should not put himself/herself in a position where his/her personal interest and his/her duty to the charity conflict.</a:t>
            </a:r>
          </a:p>
        </p:txBody>
      </p:sp>
    </p:spTree>
    <p:extLst>
      <p:ext uri="{BB962C8B-B14F-4D97-AF65-F5344CB8AC3E}">
        <p14:creationId xmlns:p14="http://schemas.microsoft.com/office/powerpoint/2010/main" val="2744146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ven696l">
            <a:extLst>
              <a:ext uri="{FF2B5EF4-FFF2-40B4-BE49-F238E27FC236}">
                <a16:creationId xmlns:a16="http://schemas.microsoft.com/office/drawing/2014/main" id="{16553192-2AD3-0AFA-9F1C-A50EE7F7FC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95087"/>
            <a:ext cx="5970983" cy="643771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5E94029D-F706-85A1-B3A3-0E0440E6A374}"/>
              </a:ext>
            </a:extLst>
          </p:cNvPr>
          <p:cNvSpPr>
            <a:spLocks noGrp="1"/>
          </p:cNvSpPr>
          <p:nvPr>
            <p:ph type="body" sz="quarter" idx="13"/>
          </p:nvPr>
        </p:nvSpPr>
        <p:spPr>
          <a:xfrm>
            <a:off x="853016" y="480060"/>
            <a:ext cx="5015770" cy="1115658"/>
          </a:xfrm>
        </p:spPr>
        <p:txBody>
          <a:bodyPr>
            <a:noAutofit/>
          </a:bodyPr>
          <a:lstStyle/>
          <a:p>
            <a:r>
              <a:rPr lang="en-GB" altLang="en-US" sz="3200" dirty="0"/>
              <a:t>DUTIES OF TRUSTEES: Conflicts of Interest</a:t>
            </a:r>
          </a:p>
        </p:txBody>
      </p:sp>
      <p:sp>
        <p:nvSpPr>
          <p:cNvPr id="3" name="Text Placeholder 2">
            <a:extLst>
              <a:ext uri="{FF2B5EF4-FFF2-40B4-BE49-F238E27FC236}">
                <a16:creationId xmlns:a16="http://schemas.microsoft.com/office/drawing/2014/main" id="{6A9B2D76-3135-951E-6E59-294B568BA7A0}"/>
              </a:ext>
            </a:extLst>
          </p:cNvPr>
          <p:cNvSpPr>
            <a:spLocks noGrp="1"/>
          </p:cNvSpPr>
          <p:nvPr>
            <p:ph type="body" sz="quarter" idx="11"/>
          </p:nvPr>
        </p:nvSpPr>
        <p:spPr>
          <a:xfrm>
            <a:off x="593037" y="2138923"/>
            <a:ext cx="5015770" cy="2764771"/>
          </a:xfrm>
        </p:spPr>
        <p:txBody>
          <a:bodyPr>
            <a:normAutofit/>
          </a:bodyPr>
          <a:lstStyle/>
          <a:p>
            <a:endParaRPr lang="en-GB" altLang="en-US" dirty="0"/>
          </a:p>
          <a:p>
            <a:pPr algn="ctr"/>
            <a:r>
              <a:rPr lang="en-GB" altLang="en-US" dirty="0"/>
              <a:t>personal interests &amp; duties</a:t>
            </a:r>
          </a:p>
          <a:p>
            <a:pPr algn="ctr"/>
            <a:r>
              <a:rPr lang="en-GB" altLang="en-US" dirty="0"/>
              <a:t>-v-</a:t>
            </a:r>
          </a:p>
          <a:p>
            <a:pPr algn="ctr"/>
            <a:r>
              <a:rPr lang="en-GB" altLang="en-US" dirty="0"/>
              <a:t>the charity’s interests &amp; duties</a:t>
            </a:r>
          </a:p>
          <a:p>
            <a:pPr algn="ctr"/>
            <a:r>
              <a:rPr lang="en-GB" altLang="en-US" dirty="0"/>
              <a:t>=</a:t>
            </a:r>
          </a:p>
          <a:p>
            <a:pPr algn="ctr"/>
            <a:r>
              <a:rPr lang="en-GB" altLang="en-US" dirty="0"/>
              <a:t>conflict</a:t>
            </a:r>
          </a:p>
          <a:p>
            <a:endParaRPr lang="en-GB" dirty="0"/>
          </a:p>
        </p:txBody>
      </p:sp>
    </p:spTree>
    <p:extLst>
      <p:ext uri="{BB962C8B-B14F-4D97-AF65-F5344CB8AC3E}">
        <p14:creationId xmlns:p14="http://schemas.microsoft.com/office/powerpoint/2010/main" val="2713562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D2CB1-6116-853D-71E3-3380BA985B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9ACB8E-754F-D80D-4204-80EF71C3C3F8}"/>
              </a:ext>
            </a:extLst>
          </p:cNvPr>
          <p:cNvSpPr>
            <a:spLocks noGrp="1"/>
          </p:cNvSpPr>
          <p:nvPr>
            <p:ph type="body" sz="quarter" idx="13"/>
          </p:nvPr>
        </p:nvSpPr>
        <p:spPr>
          <a:xfrm>
            <a:off x="853016" y="480060"/>
            <a:ext cx="6285914" cy="1097728"/>
          </a:xfrm>
        </p:spPr>
        <p:txBody>
          <a:bodyPr>
            <a:noAutofit/>
          </a:bodyPr>
          <a:lstStyle/>
          <a:p>
            <a:r>
              <a:rPr lang="en-GB" sz="3200" dirty="0"/>
              <a:t>DUTIES OF TRUSTEES:</a:t>
            </a:r>
          </a:p>
          <a:p>
            <a:r>
              <a:rPr lang="en-GB" sz="3200" dirty="0"/>
              <a:t>Conflicts of Interest</a:t>
            </a:r>
          </a:p>
        </p:txBody>
      </p:sp>
      <p:sp>
        <p:nvSpPr>
          <p:cNvPr id="3" name="Text Placeholder 2">
            <a:extLst>
              <a:ext uri="{FF2B5EF4-FFF2-40B4-BE49-F238E27FC236}">
                <a16:creationId xmlns:a16="http://schemas.microsoft.com/office/drawing/2014/main" id="{5914E7AD-105F-BC40-847C-240AD611B264}"/>
              </a:ext>
            </a:extLst>
          </p:cNvPr>
          <p:cNvSpPr>
            <a:spLocks noGrp="1"/>
          </p:cNvSpPr>
          <p:nvPr>
            <p:ph type="body" sz="quarter" idx="11"/>
          </p:nvPr>
        </p:nvSpPr>
        <p:spPr>
          <a:xfrm>
            <a:off x="951628" y="2207978"/>
            <a:ext cx="8210302" cy="2848115"/>
          </a:xfrm>
        </p:spPr>
        <p:txBody>
          <a:bodyPr>
            <a:normAutofit fontScale="92500" lnSpcReduction="20000"/>
          </a:bodyPr>
          <a:lstStyle/>
          <a:p>
            <a:r>
              <a:rPr lang="en-GB" altLang="en-US" sz="2400" u="sng" dirty="0"/>
              <a:t>stop</a:t>
            </a:r>
            <a:r>
              <a:rPr lang="en-GB" altLang="en-US" sz="2400" dirty="0"/>
              <a:t>		declare it</a:t>
            </a:r>
          </a:p>
          <a:p>
            <a:endParaRPr lang="en-GB" altLang="en-US" sz="2400" u="sng" dirty="0"/>
          </a:p>
          <a:p>
            <a:r>
              <a:rPr lang="en-GB" altLang="en-US" sz="2400" u="sng" dirty="0"/>
              <a:t>look</a:t>
            </a:r>
            <a:r>
              <a:rPr lang="en-GB" altLang="en-US" sz="2400" dirty="0"/>
              <a:t>		check governing document (constitution)/conflict of 		interests policy</a:t>
            </a:r>
          </a:p>
          <a:p>
            <a:endParaRPr lang="en-GB" altLang="en-US" sz="2400" u="sng" dirty="0"/>
          </a:p>
          <a:p>
            <a:r>
              <a:rPr lang="en-GB" altLang="en-US" sz="2400" u="sng" dirty="0"/>
              <a:t>listen</a:t>
            </a:r>
            <a:r>
              <a:rPr lang="en-GB" altLang="en-US" sz="2400" dirty="0"/>
              <a:t>		leave meeting if required</a:t>
            </a:r>
          </a:p>
          <a:p>
            <a:endParaRPr lang="en-GB" altLang="en-US" sz="2400" u="sng" dirty="0"/>
          </a:p>
          <a:p>
            <a:r>
              <a:rPr lang="en-GB" altLang="en-US" sz="2400" u="sng" dirty="0"/>
              <a:t>think</a:t>
            </a:r>
            <a:r>
              <a:rPr lang="en-GB" altLang="en-US" sz="2400" dirty="0"/>
              <a:t>		can you vote?</a:t>
            </a:r>
            <a:endParaRPr lang="en-GB" altLang="en-US" sz="2400" u="sng" dirty="0"/>
          </a:p>
        </p:txBody>
      </p:sp>
    </p:spTree>
    <p:extLst>
      <p:ext uri="{BB962C8B-B14F-4D97-AF65-F5344CB8AC3E}">
        <p14:creationId xmlns:p14="http://schemas.microsoft.com/office/powerpoint/2010/main" val="3483994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86D5C-648E-B319-4939-FA7EC37ED58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533D33A-F617-F247-EA36-C99713199C21}"/>
              </a:ext>
            </a:extLst>
          </p:cNvPr>
          <p:cNvSpPr>
            <a:spLocks noGrp="1"/>
          </p:cNvSpPr>
          <p:nvPr>
            <p:ph type="body" sz="quarter" idx="13"/>
          </p:nvPr>
        </p:nvSpPr>
        <p:spPr>
          <a:xfrm>
            <a:off x="853016" y="480060"/>
            <a:ext cx="10119784" cy="1097728"/>
          </a:xfrm>
        </p:spPr>
        <p:txBody>
          <a:bodyPr>
            <a:noAutofit/>
          </a:bodyPr>
          <a:lstStyle/>
          <a:p>
            <a:r>
              <a:rPr lang="en-GB" sz="3200" dirty="0"/>
              <a:t>DUTIES OF TRUSTEES:</a:t>
            </a:r>
          </a:p>
          <a:p>
            <a:r>
              <a:rPr lang="en-GB" sz="3200" dirty="0"/>
              <a:t>Fiduciary Duty: Act in Good Faith – Payment of Trustees</a:t>
            </a:r>
          </a:p>
        </p:txBody>
      </p:sp>
      <p:sp>
        <p:nvSpPr>
          <p:cNvPr id="3" name="Text Placeholder 2">
            <a:extLst>
              <a:ext uri="{FF2B5EF4-FFF2-40B4-BE49-F238E27FC236}">
                <a16:creationId xmlns:a16="http://schemas.microsoft.com/office/drawing/2014/main" id="{8A7B5652-FD36-7B5D-5595-7D38FD4621AC}"/>
              </a:ext>
            </a:extLst>
          </p:cNvPr>
          <p:cNvSpPr>
            <a:spLocks noGrp="1"/>
          </p:cNvSpPr>
          <p:nvPr>
            <p:ph type="body" sz="quarter" idx="11"/>
          </p:nvPr>
        </p:nvSpPr>
        <p:spPr>
          <a:xfrm>
            <a:off x="951628" y="2207978"/>
            <a:ext cx="8210302" cy="3368857"/>
          </a:xfrm>
        </p:spPr>
        <p:txBody>
          <a:bodyPr>
            <a:normAutofit/>
          </a:bodyPr>
          <a:lstStyle/>
          <a:p>
            <a:r>
              <a:rPr lang="en-GB" altLang="en-US" sz="2400" dirty="0"/>
              <a:t>General rule is that Trustees (and connected persons) cannot be paid by the charity unless:-</a:t>
            </a:r>
          </a:p>
          <a:p>
            <a:endParaRPr lang="en-GB" altLang="en-US" sz="2400" dirty="0"/>
          </a:p>
          <a:p>
            <a:pPr marL="342900" indent="-342900">
              <a:buFont typeface="Wingdings" panose="05000000000000000000" pitchFamily="2" charset="2"/>
              <a:buChar char="v"/>
            </a:pPr>
            <a:r>
              <a:rPr lang="en-GB" altLang="en-US" sz="2400" dirty="0"/>
              <a:t>allowed in your governing document; </a:t>
            </a:r>
          </a:p>
          <a:p>
            <a:pPr marL="342900" indent="-342900">
              <a:buFont typeface="Wingdings" panose="05000000000000000000" pitchFamily="2" charset="2"/>
              <a:buChar char="v"/>
            </a:pPr>
            <a:r>
              <a:rPr lang="en-GB" altLang="en-US" sz="2400" dirty="0"/>
              <a:t>authorised by statute </a:t>
            </a:r>
            <a:r>
              <a:rPr lang="en-GB" altLang="en-US" sz="2400" dirty="0" err="1"/>
              <a:t>ie</a:t>
            </a:r>
            <a:r>
              <a:rPr lang="en-GB" altLang="en-US" sz="2400" dirty="0"/>
              <a:t>. 185 Charities Act 2011; or</a:t>
            </a:r>
          </a:p>
          <a:p>
            <a:pPr marL="342900" indent="-342900">
              <a:buFont typeface="Wingdings" panose="05000000000000000000" pitchFamily="2" charset="2"/>
              <a:buChar char="v"/>
            </a:pPr>
            <a:r>
              <a:rPr lang="en-GB" altLang="en-US" sz="2400" dirty="0"/>
              <a:t>authorised by the Charity Commission</a:t>
            </a:r>
          </a:p>
        </p:txBody>
      </p:sp>
    </p:spTree>
    <p:extLst>
      <p:ext uri="{BB962C8B-B14F-4D97-AF65-F5344CB8AC3E}">
        <p14:creationId xmlns:p14="http://schemas.microsoft.com/office/powerpoint/2010/main" val="1064690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65B0F-1332-CFF1-F62F-F57AC6F4DA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17F3397-E52B-910A-6F4F-DDECF4F6222E}"/>
              </a:ext>
            </a:extLst>
          </p:cNvPr>
          <p:cNvSpPr>
            <a:spLocks noGrp="1"/>
          </p:cNvSpPr>
          <p:nvPr>
            <p:ph type="body" sz="quarter" idx="13"/>
          </p:nvPr>
        </p:nvSpPr>
        <p:spPr>
          <a:xfrm>
            <a:off x="853016" y="480060"/>
            <a:ext cx="10119784" cy="1097728"/>
          </a:xfrm>
        </p:spPr>
        <p:txBody>
          <a:bodyPr>
            <a:noAutofit/>
          </a:bodyPr>
          <a:lstStyle/>
          <a:p>
            <a:r>
              <a:rPr lang="en-GB" sz="3200" dirty="0"/>
              <a:t>DUTIES OF TRUSTEES:</a:t>
            </a:r>
          </a:p>
          <a:p>
            <a:r>
              <a:rPr lang="en-GB" sz="3200" dirty="0"/>
              <a:t>Fiduciary Duty: Care and Skill</a:t>
            </a:r>
          </a:p>
        </p:txBody>
      </p:sp>
      <p:sp>
        <p:nvSpPr>
          <p:cNvPr id="3" name="Text Placeholder 2">
            <a:extLst>
              <a:ext uri="{FF2B5EF4-FFF2-40B4-BE49-F238E27FC236}">
                <a16:creationId xmlns:a16="http://schemas.microsoft.com/office/drawing/2014/main" id="{D1CDB61A-F4D9-10B3-B5CD-8F1B9E38F232}"/>
              </a:ext>
            </a:extLst>
          </p:cNvPr>
          <p:cNvSpPr>
            <a:spLocks noGrp="1"/>
          </p:cNvSpPr>
          <p:nvPr>
            <p:ph type="body" sz="quarter" idx="11"/>
          </p:nvPr>
        </p:nvSpPr>
        <p:spPr>
          <a:xfrm>
            <a:off x="951628" y="2207978"/>
            <a:ext cx="8210302" cy="1831459"/>
          </a:xfrm>
        </p:spPr>
        <p:txBody>
          <a:bodyPr>
            <a:normAutofit/>
          </a:bodyPr>
          <a:lstStyle/>
          <a:p>
            <a:pPr marL="342900" indent="-342900">
              <a:buFont typeface="Wingdings" panose="05000000000000000000" pitchFamily="2" charset="2"/>
              <a:buChar char="v"/>
            </a:pPr>
            <a:r>
              <a:rPr lang="en-GB" altLang="en-US" sz="2400" dirty="0"/>
              <a:t>Care and skill – two levels</a:t>
            </a:r>
          </a:p>
          <a:p>
            <a:pPr marL="1028700" lvl="1" indent="-342900">
              <a:buFont typeface="Wingdings" panose="05000000000000000000" pitchFamily="2" charset="2"/>
              <a:buChar char="Ø"/>
            </a:pPr>
            <a:r>
              <a:rPr lang="en-GB" altLang="en-US" sz="2400" dirty="0"/>
              <a:t>Sensible and careful business person</a:t>
            </a:r>
          </a:p>
          <a:p>
            <a:pPr marL="1028700" lvl="1" indent="-342900">
              <a:buFont typeface="Wingdings" panose="05000000000000000000" pitchFamily="2" charset="2"/>
              <a:buChar char="Ø"/>
            </a:pPr>
            <a:r>
              <a:rPr lang="en-GB" altLang="en-US" sz="2400" dirty="0"/>
              <a:t>Specialist knowledge and experience</a:t>
            </a:r>
          </a:p>
          <a:p>
            <a:endParaRPr lang="en-GB" altLang="en-US" sz="2400" dirty="0"/>
          </a:p>
        </p:txBody>
      </p:sp>
    </p:spTree>
    <p:extLst>
      <p:ext uri="{BB962C8B-B14F-4D97-AF65-F5344CB8AC3E}">
        <p14:creationId xmlns:p14="http://schemas.microsoft.com/office/powerpoint/2010/main" val="1494576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62717-CFAE-B0AC-0E29-CC4D711F9C6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988F630-4E5F-8A5D-35C9-41F5BE31419A}"/>
              </a:ext>
            </a:extLst>
          </p:cNvPr>
          <p:cNvSpPr>
            <a:spLocks noGrp="1"/>
          </p:cNvSpPr>
          <p:nvPr>
            <p:ph type="body" sz="quarter" idx="13"/>
          </p:nvPr>
        </p:nvSpPr>
        <p:spPr>
          <a:xfrm>
            <a:off x="853016" y="480060"/>
            <a:ext cx="10119784" cy="1097728"/>
          </a:xfrm>
        </p:spPr>
        <p:txBody>
          <a:bodyPr>
            <a:noAutofit/>
          </a:bodyPr>
          <a:lstStyle/>
          <a:p>
            <a:r>
              <a:rPr lang="en-GB" sz="3200" dirty="0"/>
              <a:t>DUTIES OF TRUSTEES:</a:t>
            </a:r>
          </a:p>
          <a:p>
            <a:r>
              <a:rPr lang="en-GB" sz="3200" dirty="0"/>
              <a:t>Fiduciary Duty: Care and Skill</a:t>
            </a:r>
          </a:p>
        </p:txBody>
      </p:sp>
      <p:sp>
        <p:nvSpPr>
          <p:cNvPr id="3" name="Text Placeholder 2">
            <a:extLst>
              <a:ext uri="{FF2B5EF4-FFF2-40B4-BE49-F238E27FC236}">
                <a16:creationId xmlns:a16="http://schemas.microsoft.com/office/drawing/2014/main" id="{BD3FBC72-C4CB-0557-AC31-FD67A6F0E0DC}"/>
              </a:ext>
            </a:extLst>
          </p:cNvPr>
          <p:cNvSpPr>
            <a:spLocks noGrp="1"/>
          </p:cNvSpPr>
          <p:nvPr>
            <p:ph type="body" sz="quarter" idx="11"/>
          </p:nvPr>
        </p:nvSpPr>
        <p:spPr>
          <a:xfrm>
            <a:off x="931532" y="1966818"/>
            <a:ext cx="8210302" cy="3378906"/>
          </a:xfrm>
        </p:spPr>
        <p:txBody>
          <a:bodyPr>
            <a:normAutofit/>
          </a:bodyPr>
          <a:lstStyle/>
          <a:p>
            <a:pPr marL="342900" indent="-342900">
              <a:buFont typeface="Wingdings" panose="05000000000000000000" pitchFamily="2" charset="2"/>
              <a:buChar char="v"/>
            </a:pPr>
            <a:r>
              <a:rPr lang="en-GB" altLang="en-US" sz="2400" dirty="0"/>
              <a:t>Regular attendance at and proper preparation for meetings – reading minutes</a:t>
            </a:r>
          </a:p>
          <a:p>
            <a:pPr marL="342900" indent="-342900">
              <a:buFont typeface="Wingdings" panose="05000000000000000000" pitchFamily="2" charset="2"/>
              <a:buChar char="v"/>
            </a:pPr>
            <a:r>
              <a:rPr lang="en-GB" altLang="en-US" sz="2400" dirty="0"/>
              <a:t>Raising concerns – check the minutes</a:t>
            </a:r>
          </a:p>
          <a:p>
            <a:pPr marL="342900" indent="-342900">
              <a:buFont typeface="Wingdings" panose="05000000000000000000" pitchFamily="2" charset="2"/>
              <a:buChar char="v"/>
            </a:pPr>
            <a:r>
              <a:rPr lang="en-GB" altLang="en-US" sz="2400" dirty="0"/>
              <a:t>Encouraging the Trustees to take professional advice</a:t>
            </a:r>
          </a:p>
          <a:p>
            <a:pPr marL="342900" indent="-342900">
              <a:buFont typeface="Wingdings" panose="05000000000000000000" pitchFamily="2" charset="2"/>
              <a:buChar char="v"/>
            </a:pPr>
            <a:r>
              <a:rPr lang="en-GB" altLang="en-US" sz="2400" dirty="0"/>
              <a:t>Ensuring proper arrangements for supervising employees and handling money</a:t>
            </a:r>
          </a:p>
          <a:p>
            <a:pPr marL="342900" indent="-342900">
              <a:buFont typeface="Wingdings" panose="05000000000000000000" pitchFamily="2" charset="2"/>
              <a:buChar char="v"/>
            </a:pPr>
            <a:r>
              <a:rPr lang="en-GB" altLang="en-US" sz="2400" dirty="0"/>
              <a:t>Ensuring proper protection of assets – insurance</a:t>
            </a:r>
          </a:p>
          <a:p>
            <a:pPr marL="342900" indent="-342900">
              <a:buFont typeface="Wingdings" panose="05000000000000000000" pitchFamily="2" charset="2"/>
              <a:buChar char="v"/>
            </a:pPr>
            <a:r>
              <a:rPr lang="en-GB" altLang="en-US" sz="2400" dirty="0"/>
              <a:t>Policies in place / risk assessments etc.</a:t>
            </a:r>
          </a:p>
          <a:p>
            <a:endParaRPr lang="en-GB" altLang="en-US" sz="2400" dirty="0"/>
          </a:p>
        </p:txBody>
      </p:sp>
    </p:spTree>
    <p:extLst>
      <p:ext uri="{BB962C8B-B14F-4D97-AF65-F5344CB8AC3E}">
        <p14:creationId xmlns:p14="http://schemas.microsoft.com/office/powerpoint/2010/main" val="3529493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EC243-9F5B-9366-8561-232A8EFD109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49A459A-6311-9545-B695-FDFD8E24ABD2}"/>
              </a:ext>
            </a:extLst>
          </p:cNvPr>
          <p:cNvSpPr>
            <a:spLocks noGrp="1"/>
          </p:cNvSpPr>
          <p:nvPr>
            <p:ph type="body" sz="quarter" idx="13"/>
          </p:nvPr>
        </p:nvSpPr>
        <p:spPr>
          <a:xfrm>
            <a:off x="853016" y="480059"/>
            <a:ext cx="10119784" cy="1671469"/>
          </a:xfrm>
        </p:spPr>
        <p:txBody>
          <a:bodyPr>
            <a:noAutofit/>
          </a:bodyPr>
          <a:lstStyle/>
          <a:p>
            <a:r>
              <a:rPr lang="en-GB" sz="3200" dirty="0"/>
              <a:t>DUTIES OF TRUSTEES:</a:t>
            </a:r>
          </a:p>
          <a:p>
            <a:r>
              <a:rPr lang="en-GB" sz="3200" dirty="0"/>
              <a:t>Fiduciary Duties: Know your governing document – and act in accordance with it</a:t>
            </a:r>
          </a:p>
        </p:txBody>
      </p:sp>
      <p:sp>
        <p:nvSpPr>
          <p:cNvPr id="3" name="Text Placeholder 2">
            <a:extLst>
              <a:ext uri="{FF2B5EF4-FFF2-40B4-BE49-F238E27FC236}">
                <a16:creationId xmlns:a16="http://schemas.microsoft.com/office/drawing/2014/main" id="{4823E9BB-CA7A-82FB-38C7-1DA3C2C446AE}"/>
              </a:ext>
            </a:extLst>
          </p:cNvPr>
          <p:cNvSpPr>
            <a:spLocks noGrp="1"/>
          </p:cNvSpPr>
          <p:nvPr>
            <p:ph type="body" sz="quarter" idx="11"/>
          </p:nvPr>
        </p:nvSpPr>
        <p:spPr>
          <a:xfrm>
            <a:off x="976355" y="2710888"/>
            <a:ext cx="8210302" cy="2246594"/>
          </a:xfrm>
        </p:spPr>
        <p:txBody>
          <a:bodyPr>
            <a:normAutofit fontScale="92500" lnSpcReduction="10000"/>
          </a:bodyPr>
          <a:lstStyle/>
          <a:p>
            <a:r>
              <a:rPr lang="en-GB" altLang="en-US" sz="2400" dirty="0"/>
              <a:t>You need to know the contents!</a:t>
            </a:r>
          </a:p>
          <a:p>
            <a:pPr marL="342900" indent="-342900">
              <a:buFont typeface="Wingdings" panose="05000000000000000000" pitchFamily="2" charset="2"/>
              <a:buChar char="v"/>
            </a:pPr>
            <a:r>
              <a:rPr lang="en-GB" altLang="en-US" sz="2400" dirty="0"/>
              <a:t>Objects</a:t>
            </a:r>
          </a:p>
          <a:p>
            <a:pPr marL="342900" indent="-342900">
              <a:buFont typeface="Wingdings" panose="05000000000000000000" pitchFamily="2" charset="2"/>
              <a:buChar char="v"/>
            </a:pPr>
            <a:r>
              <a:rPr lang="en-GB" altLang="en-US" sz="2400" dirty="0"/>
              <a:t>Powers</a:t>
            </a:r>
          </a:p>
          <a:p>
            <a:pPr marL="342900" indent="-342900">
              <a:buFont typeface="Wingdings" panose="05000000000000000000" pitchFamily="2" charset="2"/>
              <a:buChar char="v"/>
            </a:pPr>
            <a:r>
              <a:rPr lang="en-GB" altLang="en-US" sz="2400" dirty="0"/>
              <a:t>How trustees are appointed/retire</a:t>
            </a:r>
          </a:p>
          <a:p>
            <a:pPr marL="342900" indent="-342900">
              <a:buFont typeface="Wingdings" panose="05000000000000000000" pitchFamily="2" charset="2"/>
              <a:buChar char="v"/>
            </a:pPr>
            <a:r>
              <a:rPr lang="en-GB" altLang="en-US" sz="2400" dirty="0"/>
              <a:t>Who can be a member and how a person is accepted into membership </a:t>
            </a:r>
          </a:p>
        </p:txBody>
      </p:sp>
    </p:spTree>
    <p:extLst>
      <p:ext uri="{BB962C8B-B14F-4D97-AF65-F5344CB8AC3E}">
        <p14:creationId xmlns:p14="http://schemas.microsoft.com/office/powerpoint/2010/main" val="3660595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913FA-9208-F3FD-DA7A-1335F79FDE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4A7BD9C-1359-07E0-7E5E-E7E0717E14F1}"/>
              </a:ext>
            </a:extLst>
          </p:cNvPr>
          <p:cNvSpPr>
            <a:spLocks noGrp="1"/>
          </p:cNvSpPr>
          <p:nvPr>
            <p:ph type="body" sz="quarter" idx="13"/>
          </p:nvPr>
        </p:nvSpPr>
        <p:spPr>
          <a:xfrm>
            <a:off x="853016" y="480059"/>
            <a:ext cx="10119784" cy="1671469"/>
          </a:xfrm>
        </p:spPr>
        <p:txBody>
          <a:bodyPr>
            <a:noAutofit/>
          </a:bodyPr>
          <a:lstStyle/>
          <a:p>
            <a:r>
              <a:rPr lang="en-GB" sz="3200" dirty="0"/>
              <a:t>DUTIES OF TRUSTEES:</a:t>
            </a:r>
          </a:p>
          <a:p>
            <a:r>
              <a:rPr lang="en-GB" sz="3200" dirty="0"/>
              <a:t>Fiduciary Duties: Act within the school of delegated authority</a:t>
            </a:r>
          </a:p>
        </p:txBody>
      </p:sp>
      <p:sp>
        <p:nvSpPr>
          <p:cNvPr id="3" name="Text Placeholder 2">
            <a:extLst>
              <a:ext uri="{FF2B5EF4-FFF2-40B4-BE49-F238E27FC236}">
                <a16:creationId xmlns:a16="http://schemas.microsoft.com/office/drawing/2014/main" id="{6C2F85ED-CE54-52A3-51B3-24DFA91CEFF1}"/>
              </a:ext>
            </a:extLst>
          </p:cNvPr>
          <p:cNvSpPr>
            <a:spLocks noGrp="1"/>
          </p:cNvSpPr>
          <p:nvPr>
            <p:ph type="body" sz="quarter" idx="11"/>
          </p:nvPr>
        </p:nvSpPr>
        <p:spPr>
          <a:xfrm>
            <a:off x="976355" y="2710888"/>
            <a:ext cx="8210302" cy="2246594"/>
          </a:xfrm>
        </p:spPr>
        <p:txBody>
          <a:bodyPr>
            <a:normAutofit/>
          </a:bodyPr>
          <a:lstStyle/>
          <a:p>
            <a:r>
              <a:rPr lang="en-GB" altLang="en-US" sz="2400" dirty="0"/>
              <a:t>Only bind the Church if you have authority to do so – NB the importance of the Church Meeting</a:t>
            </a:r>
          </a:p>
        </p:txBody>
      </p:sp>
    </p:spTree>
    <p:extLst>
      <p:ext uri="{BB962C8B-B14F-4D97-AF65-F5344CB8AC3E}">
        <p14:creationId xmlns:p14="http://schemas.microsoft.com/office/powerpoint/2010/main" val="2314172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CD6FB4-632F-4A26-90E1-AA05BCD2AA95}"/>
              </a:ext>
            </a:extLst>
          </p:cNvPr>
          <p:cNvSpPr>
            <a:spLocks noGrp="1"/>
          </p:cNvSpPr>
          <p:nvPr>
            <p:ph type="body" sz="quarter" idx="13"/>
          </p:nvPr>
        </p:nvSpPr>
        <p:spPr>
          <a:xfrm>
            <a:off x="6500190" y="241521"/>
            <a:ext cx="5629057" cy="995608"/>
          </a:xfrm>
        </p:spPr>
        <p:txBody>
          <a:bodyPr>
            <a:noAutofit/>
          </a:bodyPr>
          <a:lstStyle/>
          <a:p>
            <a:r>
              <a:rPr lang="en-GB" sz="3200" dirty="0"/>
              <a:t>WHERE ARE WE GOING TODAY?</a:t>
            </a:r>
          </a:p>
        </p:txBody>
      </p:sp>
      <p:sp>
        <p:nvSpPr>
          <p:cNvPr id="4" name="Text Placeholder 3">
            <a:extLst>
              <a:ext uri="{FF2B5EF4-FFF2-40B4-BE49-F238E27FC236}">
                <a16:creationId xmlns:a16="http://schemas.microsoft.com/office/drawing/2014/main" id="{3A63B389-508F-4B93-B571-3374B2D9403A}"/>
              </a:ext>
            </a:extLst>
          </p:cNvPr>
          <p:cNvSpPr>
            <a:spLocks noGrp="1"/>
          </p:cNvSpPr>
          <p:nvPr>
            <p:ph type="body" sz="quarter" idx="11"/>
          </p:nvPr>
        </p:nvSpPr>
        <p:spPr>
          <a:xfrm>
            <a:off x="6500190" y="1342180"/>
            <a:ext cx="5513468" cy="3917406"/>
          </a:xfrm>
        </p:spPr>
        <p:txBody>
          <a:bodyPr>
            <a:normAutofit fontScale="92500" lnSpcReduction="20000"/>
          </a:bodyPr>
          <a:lstStyle/>
          <a:p>
            <a:r>
              <a:rPr lang="en-GB" sz="2400" dirty="0"/>
              <a:t>What expectations/questions do you have?</a:t>
            </a:r>
          </a:p>
          <a:p>
            <a:endParaRPr lang="en-GB" sz="2400" dirty="0"/>
          </a:p>
          <a:p>
            <a:endParaRPr lang="en-GB" sz="2400" dirty="0"/>
          </a:p>
          <a:p>
            <a:r>
              <a:rPr lang="en-GB" sz="2400" dirty="0"/>
              <a:t>We will be looking at:</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The structure of churches</a:t>
            </a:r>
          </a:p>
          <a:p>
            <a:pPr marL="342900" indent="-342900">
              <a:buFont typeface="Arial" panose="020B0604020202020204" pitchFamily="34" charset="0"/>
              <a:buChar char="•"/>
            </a:pPr>
            <a:r>
              <a:rPr lang="en-GB" sz="2400" dirty="0"/>
              <a:t>The role/legal duties of trustees</a:t>
            </a:r>
          </a:p>
          <a:p>
            <a:pPr marL="342900" indent="-342900">
              <a:buFont typeface="Arial" panose="020B0604020202020204" pitchFamily="34" charset="0"/>
              <a:buChar char="•"/>
            </a:pPr>
            <a:r>
              <a:rPr lang="en-GB" sz="2400" dirty="0"/>
              <a:t>Conduct and what we should expect from each other</a:t>
            </a:r>
          </a:p>
          <a:p>
            <a:pPr marL="342900" indent="-342900">
              <a:buFont typeface="Arial" panose="020B0604020202020204" pitchFamily="34" charset="0"/>
              <a:buChar char="•"/>
            </a:pPr>
            <a:r>
              <a:rPr lang="en-GB" sz="2400" dirty="0"/>
              <a:t>Update on charity law</a:t>
            </a:r>
          </a:p>
          <a:p>
            <a:pPr marL="342900" indent="-342900">
              <a:buFont typeface="Arial" panose="020B0604020202020204" pitchFamily="34" charset="0"/>
              <a:buChar char="•"/>
            </a:pPr>
            <a:r>
              <a:rPr lang="en-GB" sz="2400" dirty="0"/>
              <a:t>Opportunity for questions</a:t>
            </a:r>
          </a:p>
        </p:txBody>
      </p:sp>
      <p:pic>
        <p:nvPicPr>
          <p:cNvPr id="8" name="Picture Placeholder 7" descr="A picture containing text&#10;&#10;Description automatically generated">
            <a:extLst>
              <a:ext uri="{FF2B5EF4-FFF2-40B4-BE49-F238E27FC236}">
                <a16:creationId xmlns:a16="http://schemas.microsoft.com/office/drawing/2014/main" id="{DCA83548-EE04-DFE6-EDC0-AE80D7A462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19940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4F143-5F85-CC22-0A16-93529E938AB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8F5906-4CC5-B8DB-0989-E6DF4444EFF8}"/>
              </a:ext>
            </a:extLst>
          </p:cNvPr>
          <p:cNvSpPr>
            <a:spLocks noGrp="1"/>
          </p:cNvSpPr>
          <p:nvPr>
            <p:ph type="body" sz="quarter" idx="13"/>
          </p:nvPr>
        </p:nvSpPr>
        <p:spPr>
          <a:xfrm>
            <a:off x="853016" y="480059"/>
            <a:ext cx="10119784" cy="1671469"/>
          </a:xfrm>
        </p:spPr>
        <p:txBody>
          <a:bodyPr>
            <a:noAutofit/>
          </a:bodyPr>
          <a:lstStyle/>
          <a:p>
            <a:r>
              <a:rPr lang="en-GB" sz="3200" dirty="0"/>
              <a:t>DUTIES OF TRUSTEES:</a:t>
            </a:r>
          </a:p>
          <a:p>
            <a:r>
              <a:rPr lang="en-GB" sz="3200" dirty="0"/>
              <a:t>Fiduciary Duties: Act personally</a:t>
            </a:r>
          </a:p>
        </p:txBody>
      </p:sp>
      <p:sp>
        <p:nvSpPr>
          <p:cNvPr id="3" name="Text Placeholder 2">
            <a:extLst>
              <a:ext uri="{FF2B5EF4-FFF2-40B4-BE49-F238E27FC236}">
                <a16:creationId xmlns:a16="http://schemas.microsoft.com/office/drawing/2014/main" id="{EF9043DC-3390-D26B-3796-BDCFB0FB400C}"/>
              </a:ext>
            </a:extLst>
          </p:cNvPr>
          <p:cNvSpPr>
            <a:spLocks noGrp="1"/>
          </p:cNvSpPr>
          <p:nvPr>
            <p:ph type="body" sz="quarter" idx="11"/>
          </p:nvPr>
        </p:nvSpPr>
        <p:spPr>
          <a:xfrm>
            <a:off x="976355" y="2710888"/>
            <a:ext cx="8210302" cy="2246594"/>
          </a:xfrm>
        </p:spPr>
        <p:txBody>
          <a:bodyPr>
            <a:normAutofit/>
          </a:bodyPr>
          <a:lstStyle/>
          <a:p>
            <a:r>
              <a:rPr lang="en-GB" altLang="en-US" sz="2400" dirty="0"/>
              <a:t>Only you can be you!</a:t>
            </a:r>
          </a:p>
        </p:txBody>
      </p:sp>
    </p:spTree>
    <p:extLst>
      <p:ext uri="{BB962C8B-B14F-4D97-AF65-F5344CB8AC3E}">
        <p14:creationId xmlns:p14="http://schemas.microsoft.com/office/powerpoint/2010/main" val="2707046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6AAB5-19A8-F4C4-F1FD-617FF62E537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A09D1D0-597A-5F37-4B05-6C7F8ED5586A}"/>
              </a:ext>
            </a:extLst>
          </p:cNvPr>
          <p:cNvSpPr>
            <a:spLocks noGrp="1"/>
          </p:cNvSpPr>
          <p:nvPr>
            <p:ph type="body" sz="quarter" idx="13"/>
          </p:nvPr>
        </p:nvSpPr>
        <p:spPr>
          <a:xfrm>
            <a:off x="853016" y="480059"/>
            <a:ext cx="10119784" cy="1671469"/>
          </a:xfrm>
        </p:spPr>
        <p:txBody>
          <a:bodyPr>
            <a:noAutofit/>
          </a:bodyPr>
          <a:lstStyle/>
          <a:p>
            <a:r>
              <a:rPr lang="en-GB" sz="3200" dirty="0"/>
              <a:t>DUTIES OF TRUSTEES:</a:t>
            </a:r>
          </a:p>
          <a:p>
            <a:r>
              <a:rPr lang="en-GB" sz="3200" dirty="0"/>
              <a:t>Fiduciary Duties: Secure the proper and effective use of property</a:t>
            </a:r>
          </a:p>
        </p:txBody>
      </p:sp>
      <p:sp>
        <p:nvSpPr>
          <p:cNvPr id="3" name="Text Placeholder 2">
            <a:extLst>
              <a:ext uri="{FF2B5EF4-FFF2-40B4-BE49-F238E27FC236}">
                <a16:creationId xmlns:a16="http://schemas.microsoft.com/office/drawing/2014/main" id="{C2907A64-710F-16BD-B2B8-5D16C3AF916A}"/>
              </a:ext>
            </a:extLst>
          </p:cNvPr>
          <p:cNvSpPr>
            <a:spLocks noGrp="1"/>
          </p:cNvSpPr>
          <p:nvPr>
            <p:ph type="body" sz="quarter" idx="11"/>
          </p:nvPr>
        </p:nvSpPr>
        <p:spPr>
          <a:xfrm>
            <a:off x="976355" y="2710887"/>
            <a:ext cx="8210302" cy="2887655"/>
          </a:xfrm>
        </p:spPr>
        <p:txBody>
          <a:bodyPr>
            <a:normAutofit lnSpcReduction="10000"/>
          </a:bodyPr>
          <a:lstStyle/>
          <a:p>
            <a:r>
              <a:rPr lang="en-GB" altLang="en-US" sz="2400" dirty="0"/>
              <a:t>Manage the Church’s resources responsibly</a:t>
            </a:r>
          </a:p>
          <a:p>
            <a:pPr marL="342900" indent="-342900">
              <a:buFont typeface="Wingdings" panose="05000000000000000000" pitchFamily="2" charset="2"/>
              <a:buChar char="v"/>
            </a:pPr>
            <a:r>
              <a:rPr lang="en-GB" altLang="en-US" sz="2400" dirty="0"/>
              <a:t>Make sure the Church’s assets are only use to support or carry out its purposes</a:t>
            </a:r>
          </a:p>
          <a:p>
            <a:pPr marL="342900" indent="-342900">
              <a:buFont typeface="Wingdings" panose="05000000000000000000" pitchFamily="2" charset="2"/>
              <a:buChar char="v"/>
            </a:pPr>
            <a:r>
              <a:rPr lang="en-GB" altLang="en-US" sz="2400" dirty="0"/>
              <a:t>Avoid exposing the Church’s assets, beneficiaries or reputation to undue risk</a:t>
            </a:r>
          </a:p>
          <a:p>
            <a:pPr marL="342900" indent="-342900">
              <a:buFont typeface="Wingdings" panose="05000000000000000000" pitchFamily="2" charset="2"/>
              <a:buChar char="v"/>
            </a:pPr>
            <a:r>
              <a:rPr lang="en-GB" altLang="en-US" sz="2400" dirty="0"/>
              <a:t>Don’t over commit the Church</a:t>
            </a:r>
          </a:p>
          <a:p>
            <a:pPr marL="342900" indent="-342900">
              <a:buFont typeface="Wingdings" panose="05000000000000000000" pitchFamily="2" charset="2"/>
              <a:buChar char="v"/>
            </a:pPr>
            <a:r>
              <a:rPr lang="en-GB" altLang="en-US" sz="2400" dirty="0"/>
              <a:t>Comply with restrictions on spending funds or selling land</a:t>
            </a:r>
          </a:p>
        </p:txBody>
      </p:sp>
    </p:spTree>
    <p:extLst>
      <p:ext uri="{BB962C8B-B14F-4D97-AF65-F5344CB8AC3E}">
        <p14:creationId xmlns:p14="http://schemas.microsoft.com/office/powerpoint/2010/main" val="345525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A8C7E-7FE1-D2F7-5FB8-3AE6B03AED2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3AAE531-6F18-BFA2-2FA6-DB2063D655B1}"/>
              </a:ext>
            </a:extLst>
          </p:cNvPr>
          <p:cNvSpPr>
            <a:spLocks noGrp="1"/>
          </p:cNvSpPr>
          <p:nvPr>
            <p:ph type="body" sz="quarter" idx="13"/>
          </p:nvPr>
        </p:nvSpPr>
        <p:spPr>
          <a:xfrm>
            <a:off x="853016" y="480060"/>
            <a:ext cx="10119784" cy="1097728"/>
          </a:xfrm>
        </p:spPr>
        <p:txBody>
          <a:bodyPr>
            <a:noAutofit/>
          </a:bodyPr>
          <a:lstStyle/>
          <a:p>
            <a:r>
              <a:rPr lang="en-GB" sz="3200" dirty="0"/>
              <a:t>DUTIES OF TRUSTEES:</a:t>
            </a:r>
          </a:p>
          <a:p>
            <a:r>
              <a:rPr lang="en-GB" sz="3200" dirty="0"/>
              <a:t>Statutory Duties</a:t>
            </a:r>
          </a:p>
        </p:txBody>
      </p:sp>
      <p:sp>
        <p:nvSpPr>
          <p:cNvPr id="3" name="Text Placeholder 2">
            <a:extLst>
              <a:ext uri="{FF2B5EF4-FFF2-40B4-BE49-F238E27FC236}">
                <a16:creationId xmlns:a16="http://schemas.microsoft.com/office/drawing/2014/main" id="{BDC359C2-2B4A-B351-5717-4D280DCCE8BF}"/>
              </a:ext>
            </a:extLst>
          </p:cNvPr>
          <p:cNvSpPr>
            <a:spLocks noGrp="1"/>
          </p:cNvSpPr>
          <p:nvPr>
            <p:ph type="body" sz="quarter" idx="11"/>
          </p:nvPr>
        </p:nvSpPr>
        <p:spPr>
          <a:xfrm>
            <a:off x="931532" y="1966818"/>
            <a:ext cx="8210302" cy="3378906"/>
          </a:xfrm>
        </p:spPr>
        <p:txBody>
          <a:bodyPr>
            <a:normAutofit/>
          </a:bodyPr>
          <a:lstStyle/>
          <a:p>
            <a:pPr marL="342900" indent="-342900">
              <a:buFont typeface="Wingdings" panose="05000000000000000000" pitchFamily="2" charset="2"/>
              <a:buChar char="v"/>
            </a:pPr>
            <a:r>
              <a:rPr lang="en-GB" altLang="en-US" sz="2400" dirty="0"/>
              <a:t>Re insolvency</a:t>
            </a:r>
          </a:p>
          <a:p>
            <a:pPr marL="342900" indent="-342900">
              <a:buFont typeface="Wingdings" panose="05000000000000000000" pitchFamily="2" charset="2"/>
              <a:buChar char="v"/>
            </a:pPr>
            <a:r>
              <a:rPr lang="en-GB" altLang="en-US" sz="2400" dirty="0"/>
              <a:t>Not acting when disqualified</a:t>
            </a:r>
          </a:p>
          <a:p>
            <a:pPr marL="342900" indent="-342900">
              <a:buFont typeface="Wingdings" panose="05000000000000000000" pitchFamily="2" charset="2"/>
              <a:buChar char="v"/>
            </a:pPr>
            <a:r>
              <a:rPr lang="en-GB" altLang="en-US" sz="2400" dirty="0"/>
              <a:t>To account – SORP</a:t>
            </a:r>
          </a:p>
          <a:p>
            <a:pPr marL="342900" indent="-342900">
              <a:buFont typeface="Wingdings" panose="05000000000000000000" pitchFamily="2" charset="2"/>
              <a:buChar char="v"/>
            </a:pPr>
            <a:r>
              <a:rPr lang="en-GB" altLang="en-US" sz="2400" dirty="0"/>
              <a:t>To file information – Charity Commission e.g. Trustees’ Annual Report/Serious Incident Reports</a:t>
            </a:r>
          </a:p>
          <a:p>
            <a:pPr marL="342900" indent="-342900">
              <a:buFont typeface="Wingdings" panose="05000000000000000000" pitchFamily="2" charset="2"/>
              <a:buChar char="v"/>
            </a:pPr>
            <a:r>
              <a:rPr lang="en-GB" altLang="en-US" sz="2400" dirty="0"/>
              <a:t>Display information including declaring charitable status on official publications</a:t>
            </a:r>
          </a:p>
          <a:p>
            <a:endParaRPr lang="en-GB" altLang="en-US" sz="2400" dirty="0"/>
          </a:p>
        </p:txBody>
      </p:sp>
    </p:spTree>
    <p:extLst>
      <p:ext uri="{BB962C8B-B14F-4D97-AF65-F5344CB8AC3E}">
        <p14:creationId xmlns:p14="http://schemas.microsoft.com/office/powerpoint/2010/main" val="2683581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8C459-6535-4ECE-731F-FB398B04775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8D5D9B2-32A9-9754-CE47-CDE8859FC833}"/>
              </a:ext>
            </a:extLst>
          </p:cNvPr>
          <p:cNvSpPr>
            <a:spLocks noGrp="1"/>
          </p:cNvSpPr>
          <p:nvPr>
            <p:ph type="body" sz="quarter" idx="13"/>
          </p:nvPr>
        </p:nvSpPr>
        <p:spPr>
          <a:xfrm>
            <a:off x="853016" y="480060"/>
            <a:ext cx="10119784" cy="1097728"/>
          </a:xfrm>
        </p:spPr>
        <p:txBody>
          <a:bodyPr>
            <a:noAutofit/>
          </a:bodyPr>
          <a:lstStyle/>
          <a:p>
            <a:r>
              <a:rPr lang="en-GB" sz="3200" dirty="0"/>
              <a:t>DUTIES OF TRUSTEES:</a:t>
            </a:r>
          </a:p>
          <a:p>
            <a:r>
              <a:rPr lang="en-GB" sz="3200" dirty="0"/>
              <a:t>Statutory Duties contd.</a:t>
            </a:r>
          </a:p>
        </p:txBody>
      </p:sp>
      <p:sp>
        <p:nvSpPr>
          <p:cNvPr id="3" name="Text Placeholder 2">
            <a:extLst>
              <a:ext uri="{FF2B5EF4-FFF2-40B4-BE49-F238E27FC236}">
                <a16:creationId xmlns:a16="http://schemas.microsoft.com/office/drawing/2014/main" id="{D5382A50-87C5-D5D3-CBFC-E3814C63288C}"/>
              </a:ext>
            </a:extLst>
          </p:cNvPr>
          <p:cNvSpPr>
            <a:spLocks noGrp="1"/>
          </p:cNvSpPr>
          <p:nvPr>
            <p:ph type="body" sz="quarter" idx="11"/>
          </p:nvPr>
        </p:nvSpPr>
        <p:spPr>
          <a:xfrm>
            <a:off x="853016" y="2087399"/>
            <a:ext cx="8210302" cy="2233393"/>
          </a:xfrm>
        </p:spPr>
        <p:txBody>
          <a:bodyPr>
            <a:normAutofit/>
          </a:bodyPr>
          <a:lstStyle/>
          <a:p>
            <a:pPr marL="342900" indent="-342900">
              <a:buFont typeface="Wingdings" panose="05000000000000000000" pitchFamily="2" charset="2"/>
              <a:buChar char="v"/>
            </a:pPr>
            <a:r>
              <a:rPr lang="en-GB" altLang="en-US" sz="2400" dirty="0"/>
              <a:t>Maintain records – (statutory books) &amp; minutes</a:t>
            </a:r>
          </a:p>
          <a:p>
            <a:pPr marL="342900" indent="-342900">
              <a:buFont typeface="Wingdings" panose="05000000000000000000" pitchFamily="2" charset="2"/>
              <a:buChar char="v"/>
            </a:pPr>
            <a:r>
              <a:rPr lang="en-GB" altLang="en-US" sz="2400" dirty="0"/>
              <a:t>To supply information to the Charity Commission</a:t>
            </a:r>
          </a:p>
          <a:p>
            <a:pPr marL="342900" indent="-342900">
              <a:buFont typeface="Wingdings" panose="05000000000000000000" pitchFamily="2" charset="2"/>
              <a:buChar char="v"/>
            </a:pPr>
            <a:r>
              <a:rPr lang="en-GB" altLang="en-US" sz="2400" dirty="0"/>
              <a:t>To apply for a Charity Commission Scheme</a:t>
            </a:r>
          </a:p>
          <a:p>
            <a:endParaRPr lang="en-GB" altLang="en-US" sz="2400" dirty="0"/>
          </a:p>
        </p:txBody>
      </p:sp>
    </p:spTree>
    <p:extLst>
      <p:ext uri="{BB962C8B-B14F-4D97-AF65-F5344CB8AC3E}">
        <p14:creationId xmlns:p14="http://schemas.microsoft.com/office/powerpoint/2010/main" val="3556385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9916B2-E79D-EEB2-EA29-9B0D6C8F092B}"/>
              </a:ext>
            </a:extLst>
          </p:cNvPr>
          <p:cNvSpPr>
            <a:spLocks noGrp="1"/>
          </p:cNvSpPr>
          <p:nvPr>
            <p:ph type="body" sz="quarter" idx="13"/>
          </p:nvPr>
        </p:nvSpPr>
        <p:spPr/>
        <p:txBody>
          <a:bodyPr/>
          <a:lstStyle/>
          <a:p>
            <a:r>
              <a:rPr lang="en-GB" sz="3200" dirty="0"/>
              <a:t>CASE STUDIES</a:t>
            </a:r>
          </a:p>
        </p:txBody>
      </p:sp>
      <p:sp>
        <p:nvSpPr>
          <p:cNvPr id="3" name="Text Placeholder 2">
            <a:extLst>
              <a:ext uri="{FF2B5EF4-FFF2-40B4-BE49-F238E27FC236}">
                <a16:creationId xmlns:a16="http://schemas.microsoft.com/office/drawing/2014/main" id="{1D58905A-99DB-F576-C23D-C3509453C353}"/>
              </a:ext>
            </a:extLst>
          </p:cNvPr>
          <p:cNvSpPr>
            <a:spLocks noGrp="1"/>
          </p:cNvSpPr>
          <p:nvPr>
            <p:ph type="body" sz="quarter" idx="11"/>
          </p:nvPr>
        </p:nvSpPr>
        <p:spPr>
          <a:xfrm>
            <a:off x="853014" y="1529485"/>
            <a:ext cx="10610234" cy="3799030"/>
          </a:xfrm>
        </p:spPr>
        <p:txBody>
          <a:bodyPr/>
          <a:lstStyle/>
          <a:p>
            <a:pPr eaLnBrk="1" hangingPunct="1">
              <a:lnSpc>
                <a:spcPct val="90000"/>
              </a:lnSpc>
              <a:defRPr/>
            </a:pPr>
            <a:r>
              <a:rPr lang="en-GB" sz="2800" dirty="0">
                <a:ea typeface="ＭＳ Ｐゴシック" charset="0"/>
              </a:rPr>
              <a:t>Case Study 1</a:t>
            </a:r>
          </a:p>
          <a:p>
            <a:pPr eaLnBrk="1" hangingPunct="1">
              <a:lnSpc>
                <a:spcPct val="90000"/>
              </a:lnSpc>
              <a:defRPr/>
            </a:pPr>
            <a:endParaRPr lang="en-GB" sz="2800" dirty="0">
              <a:ea typeface="ＭＳ Ｐゴシック" charset="0"/>
            </a:endParaRPr>
          </a:p>
          <a:p>
            <a:pPr eaLnBrk="1" hangingPunct="1">
              <a:lnSpc>
                <a:spcPct val="90000"/>
              </a:lnSpc>
              <a:defRPr/>
            </a:pPr>
            <a:r>
              <a:rPr lang="en-GB" sz="2800" dirty="0">
                <a:ea typeface="ＭＳ Ｐゴシック" charset="0"/>
              </a:rPr>
              <a:t>Case Study 2</a:t>
            </a:r>
          </a:p>
        </p:txBody>
      </p:sp>
    </p:spTree>
    <p:extLst>
      <p:ext uri="{BB962C8B-B14F-4D97-AF65-F5344CB8AC3E}">
        <p14:creationId xmlns:p14="http://schemas.microsoft.com/office/powerpoint/2010/main" val="2768862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placing a stack of lego blocks&#10;&#10;Description automatically generated">
            <a:extLst>
              <a:ext uri="{FF2B5EF4-FFF2-40B4-BE49-F238E27FC236}">
                <a16:creationId xmlns:a16="http://schemas.microsoft.com/office/drawing/2014/main" id="{9450BBB2-4503-5600-6996-56BB2AA03AF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20" y="10"/>
            <a:ext cx="5970963" cy="6601756"/>
          </a:xfrm>
          <a:noFill/>
        </p:spPr>
      </p:pic>
      <p:sp>
        <p:nvSpPr>
          <p:cNvPr id="2" name="Text Placeholder 1">
            <a:extLst>
              <a:ext uri="{FF2B5EF4-FFF2-40B4-BE49-F238E27FC236}">
                <a16:creationId xmlns:a16="http://schemas.microsoft.com/office/drawing/2014/main" id="{0EFB2714-C29F-57DA-8909-19CF108A1F3A}"/>
              </a:ext>
            </a:extLst>
          </p:cNvPr>
          <p:cNvSpPr>
            <a:spLocks noGrp="1"/>
          </p:cNvSpPr>
          <p:nvPr>
            <p:ph type="body" sz="quarter" idx="11"/>
          </p:nvPr>
        </p:nvSpPr>
        <p:spPr>
          <a:xfrm>
            <a:off x="6530608" y="480060"/>
            <a:ext cx="4972903" cy="789939"/>
          </a:xfrm>
        </p:spPr>
        <p:txBody>
          <a:bodyPr>
            <a:normAutofit/>
          </a:bodyPr>
          <a:lstStyle/>
          <a:p>
            <a:r>
              <a:rPr lang="en-GB" sz="2400" b="1" dirty="0"/>
              <a:t>Duties under the general law</a:t>
            </a:r>
          </a:p>
        </p:txBody>
      </p:sp>
      <p:sp>
        <p:nvSpPr>
          <p:cNvPr id="3" name="Text Placeholder 2">
            <a:extLst>
              <a:ext uri="{FF2B5EF4-FFF2-40B4-BE49-F238E27FC236}">
                <a16:creationId xmlns:a16="http://schemas.microsoft.com/office/drawing/2014/main" id="{F55200BF-3C94-9B52-0A28-BB7EF59B4513}"/>
              </a:ext>
            </a:extLst>
          </p:cNvPr>
          <p:cNvSpPr>
            <a:spLocks noGrp="1"/>
          </p:cNvSpPr>
          <p:nvPr>
            <p:ph type="body" sz="quarter" idx="12"/>
          </p:nvPr>
        </p:nvSpPr>
        <p:spPr>
          <a:xfrm>
            <a:off x="6530608" y="1275079"/>
            <a:ext cx="4972904" cy="4307841"/>
          </a:xfrm>
        </p:spPr>
        <p:txBody>
          <a:bodyPr>
            <a:normAutofit/>
          </a:bodyPr>
          <a:lstStyle/>
          <a:p>
            <a:r>
              <a:rPr lang="en-GB" altLang="en-US" dirty="0"/>
              <a:t>Contractual (e.g. contracts with suppliers)</a:t>
            </a:r>
          </a:p>
          <a:p>
            <a:r>
              <a:rPr lang="en-GB" altLang="en-US" dirty="0"/>
              <a:t>Tort (e.g. negligence, nuisance)</a:t>
            </a:r>
          </a:p>
          <a:p>
            <a:r>
              <a:rPr lang="en-GB" altLang="en-US" dirty="0"/>
              <a:t>Employment</a:t>
            </a:r>
          </a:p>
          <a:p>
            <a:r>
              <a:rPr lang="en-GB" altLang="en-US" dirty="0"/>
              <a:t>Data protection</a:t>
            </a:r>
          </a:p>
          <a:p>
            <a:r>
              <a:rPr lang="en-GB" altLang="en-US" dirty="0"/>
              <a:t>Health and safety</a:t>
            </a:r>
          </a:p>
          <a:p>
            <a:r>
              <a:rPr lang="en-GB" altLang="en-US" dirty="0"/>
              <a:t>National Insurance, VAT and other tax</a:t>
            </a:r>
          </a:p>
          <a:p>
            <a:r>
              <a:rPr lang="en-GB" altLang="en-US" dirty="0"/>
              <a:t>Equality legislation </a:t>
            </a:r>
          </a:p>
        </p:txBody>
      </p:sp>
    </p:spTree>
    <p:extLst>
      <p:ext uri="{BB962C8B-B14F-4D97-AF65-F5344CB8AC3E}">
        <p14:creationId xmlns:p14="http://schemas.microsoft.com/office/powerpoint/2010/main" val="816680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322B1-1A78-F5E1-7C5A-47F740F19A5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6DDEDB8-825C-21B9-C87A-7B1177192B99}"/>
              </a:ext>
            </a:extLst>
          </p:cNvPr>
          <p:cNvSpPr>
            <a:spLocks noGrp="1"/>
          </p:cNvSpPr>
          <p:nvPr>
            <p:ph type="body" sz="quarter" idx="13"/>
          </p:nvPr>
        </p:nvSpPr>
        <p:spPr/>
        <p:txBody>
          <a:bodyPr/>
          <a:lstStyle/>
          <a:p>
            <a:r>
              <a:rPr lang="en-GB" sz="3200" dirty="0"/>
              <a:t>POTENTIAL LIABILITIES</a:t>
            </a:r>
          </a:p>
        </p:txBody>
      </p:sp>
      <p:sp>
        <p:nvSpPr>
          <p:cNvPr id="3" name="Text Placeholder 2">
            <a:extLst>
              <a:ext uri="{FF2B5EF4-FFF2-40B4-BE49-F238E27FC236}">
                <a16:creationId xmlns:a16="http://schemas.microsoft.com/office/drawing/2014/main" id="{20DBB38C-0C3A-3C3D-2532-2E8F30361C51}"/>
              </a:ext>
            </a:extLst>
          </p:cNvPr>
          <p:cNvSpPr>
            <a:spLocks noGrp="1"/>
          </p:cNvSpPr>
          <p:nvPr>
            <p:ph type="body" sz="quarter" idx="11"/>
          </p:nvPr>
        </p:nvSpPr>
        <p:spPr>
          <a:xfrm>
            <a:off x="853014" y="1529485"/>
            <a:ext cx="8843645" cy="3799030"/>
          </a:xfrm>
        </p:spPr>
        <p:txBody>
          <a:bodyPr/>
          <a:lstStyle/>
          <a:p>
            <a:pPr marL="457200" indent="-457200" eaLnBrk="1" hangingPunct="1">
              <a:lnSpc>
                <a:spcPct val="90000"/>
              </a:lnSpc>
              <a:buFont typeface="Wingdings" panose="05000000000000000000" pitchFamily="2" charset="2"/>
              <a:buChar char="v"/>
              <a:defRPr/>
            </a:pPr>
            <a:r>
              <a:rPr lang="en-GB" sz="2800" dirty="0">
                <a:ea typeface="ＭＳ Ｐゴシック" charset="0"/>
              </a:rPr>
              <a:t>Civil liability</a:t>
            </a:r>
          </a:p>
          <a:p>
            <a:pPr marL="1143000" lvl="1" indent="-457200">
              <a:buFont typeface="Wingdings" panose="05000000000000000000" pitchFamily="2" charset="2"/>
              <a:buChar char="Ø"/>
              <a:defRPr/>
            </a:pPr>
            <a:r>
              <a:rPr lang="en-GB" sz="2800" dirty="0">
                <a:ea typeface="ＭＳ Ｐゴシック" charset="0"/>
              </a:rPr>
              <a:t>to third parties</a:t>
            </a:r>
          </a:p>
          <a:p>
            <a:pPr marL="1143000" lvl="1" indent="-457200">
              <a:buFont typeface="Wingdings" panose="05000000000000000000" pitchFamily="2" charset="2"/>
              <a:buChar char="Ø"/>
              <a:defRPr/>
            </a:pPr>
            <a:r>
              <a:rPr lang="en-GB" sz="2800" dirty="0">
                <a:ea typeface="ＭＳ Ｐゴシック" charset="0"/>
              </a:rPr>
              <a:t>to the charity:</a:t>
            </a:r>
          </a:p>
          <a:p>
            <a:pPr lvl="1" indent="0">
              <a:buNone/>
              <a:defRPr/>
            </a:pPr>
            <a:endParaRPr lang="en-GB" sz="2800" dirty="0">
              <a:ea typeface="ＭＳ Ｐゴシック" charset="0"/>
            </a:endParaRPr>
          </a:p>
          <a:p>
            <a:pPr lvl="1" indent="0">
              <a:buNone/>
              <a:defRPr/>
            </a:pPr>
            <a:r>
              <a:rPr lang="en-GB" sz="2800" dirty="0">
                <a:ea typeface="ＭＳ Ｐゴシック" charset="0"/>
              </a:rPr>
              <a:t>unlimited personal liability for a breach of fiduciary duty resulting in loss to the charity</a:t>
            </a:r>
          </a:p>
        </p:txBody>
      </p:sp>
    </p:spTree>
    <p:extLst>
      <p:ext uri="{BB962C8B-B14F-4D97-AF65-F5344CB8AC3E}">
        <p14:creationId xmlns:p14="http://schemas.microsoft.com/office/powerpoint/2010/main" val="2327208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9051B-6F8F-E1FA-1BA8-BED6EC3D1F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13600CB-0487-1DC4-A3C9-B42DEC5B413D}"/>
              </a:ext>
            </a:extLst>
          </p:cNvPr>
          <p:cNvSpPr>
            <a:spLocks noGrp="1"/>
          </p:cNvSpPr>
          <p:nvPr>
            <p:ph type="body" sz="quarter" idx="13"/>
          </p:nvPr>
        </p:nvSpPr>
        <p:spPr/>
        <p:txBody>
          <a:bodyPr/>
          <a:lstStyle/>
          <a:p>
            <a:r>
              <a:rPr lang="en-GB" sz="3200" dirty="0"/>
              <a:t>REASSURANCE</a:t>
            </a:r>
          </a:p>
        </p:txBody>
      </p:sp>
      <p:sp>
        <p:nvSpPr>
          <p:cNvPr id="3" name="Text Placeholder 2">
            <a:extLst>
              <a:ext uri="{FF2B5EF4-FFF2-40B4-BE49-F238E27FC236}">
                <a16:creationId xmlns:a16="http://schemas.microsoft.com/office/drawing/2014/main" id="{7B6D52E4-EE63-3552-87D7-D1D4DEE79D49}"/>
              </a:ext>
            </a:extLst>
          </p:cNvPr>
          <p:cNvSpPr>
            <a:spLocks noGrp="1"/>
          </p:cNvSpPr>
          <p:nvPr>
            <p:ph type="body" sz="quarter" idx="11"/>
          </p:nvPr>
        </p:nvSpPr>
        <p:spPr>
          <a:xfrm>
            <a:off x="853014" y="1529485"/>
            <a:ext cx="8843645" cy="2881741"/>
          </a:xfrm>
        </p:spPr>
        <p:txBody>
          <a:bodyPr/>
          <a:lstStyle/>
          <a:p>
            <a:pPr marL="457200" indent="-457200" eaLnBrk="1" hangingPunct="1">
              <a:lnSpc>
                <a:spcPct val="90000"/>
              </a:lnSpc>
              <a:buFont typeface="Wingdings" panose="05000000000000000000" pitchFamily="2" charset="2"/>
              <a:buChar char="v"/>
              <a:defRPr/>
            </a:pPr>
            <a:r>
              <a:rPr lang="en-GB" sz="2800" dirty="0">
                <a:ea typeface="ＭＳ Ｐゴシック" charset="0"/>
              </a:rPr>
              <a:t>Insurance</a:t>
            </a:r>
          </a:p>
          <a:p>
            <a:pPr eaLnBrk="1" hangingPunct="1">
              <a:lnSpc>
                <a:spcPct val="90000"/>
              </a:lnSpc>
              <a:defRPr/>
            </a:pPr>
            <a:endParaRPr lang="en-GB" sz="2800" dirty="0">
              <a:ea typeface="ＭＳ Ｐゴシック" charset="0"/>
            </a:endParaRPr>
          </a:p>
          <a:p>
            <a:pPr marL="457200" indent="-457200" eaLnBrk="1" hangingPunct="1">
              <a:lnSpc>
                <a:spcPct val="90000"/>
              </a:lnSpc>
              <a:buFont typeface="Wingdings" panose="05000000000000000000" pitchFamily="2" charset="2"/>
              <a:buChar char="v"/>
              <a:defRPr/>
            </a:pPr>
            <a:r>
              <a:rPr lang="en-GB" sz="2800" dirty="0">
                <a:ea typeface="ＭＳ Ｐゴシック" charset="0"/>
              </a:rPr>
              <a:t>Relief granted by the Court</a:t>
            </a:r>
          </a:p>
          <a:p>
            <a:pPr eaLnBrk="1" hangingPunct="1">
              <a:lnSpc>
                <a:spcPct val="90000"/>
              </a:lnSpc>
              <a:defRPr/>
            </a:pPr>
            <a:endParaRPr lang="en-GB" sz="2800" dirty="0">
              <a:ea typeface="ＭＳ Ｐゴシック" charset="0"/>
            </a:endParaRPr>
          </a:p>
          <a:p>
            <a:pPr marL="457200" indent="-457200" eaLnBrk="1" hangingPunct="1">
              <a:lnSpc>
                <a:spcPct val="90000"/>
              </a:lnSpc>
              <a:buFont typeface="Wingdings" panose="05000000000000000000" pitchFamily="2" charset="2"/>
              <a:buChar char="v"/>
              <a:defRPr/>
            </a:pPr>
            <a:r>
              <a:rPr lang="en-GB" sz="2800" dirty="0">
                <a:ea typeface="ＭＳ Ｐゴシック" charset="0"/>
              </a:rPr>
              <a:t>Relief granted by the Charity Commission</a:t>
            </a:r>
          </a:p>
        </p:txBody>
      </p:sp>
    </p:spTree>
    <p:extLst>
      <p:ext uri="{BB962C8B-B14F-4D97-AF65-F5344CB8AC3E}">
        <p14:creationId xmlns:p14="http://schemas.microsoft.com/office/powerpoint/2010/main" val="1954438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D84771-AE09-646A-E12A-59A9E74FC9E1}"/>
              </a:ext>
            </a:extLst>
          </p:cNvPr>
          <p:cNvSpPr>
            <a:spLocks noGrp="1"/>
          </p:cNvSpPr>
          <p:nvPr>
            <p:ph type="body" sz="quarter" idx="13"/>
          </p:nvPr>
        </p:nvSpPr>
        <p:spPr/>
        <p:txBody>
          <a:bodyPr/>
          <a:lstStyle/>
          <a:p>
            <a:r>
              <a:rPr lang="en-GB" sz="3200" dirty="0"/>
              <a:t>TOP TIPS </a:t>
            </a:r>
          </a:p>
        </p:txBody>
      </p:sp>
      <p:sp>
        <p:nvSpPr>
          <p:cNvPr id="3" name="Text Placeholder 2">
            <a:extLst>
              <a:ext uri="{FF2B5EF4-FFF2-40B4-BE49-F238E27FC236}">
                <a16:creationId xmlns:a16="http://schemas.microsoft.com/office/drawing/2014/main" id="{212B8567-E822-50AF-0A13-3C9437A59C30}"/>
              </a:ext>
            </a:extLst>
          </p:cNvPr>
          <p:cNvSpPr>
            <a:spLocks noGrp="1"/>
          </p:cNvSpPr>
          <p:nvPr>
            <p:ph type="body" sz="quarter" idx="11"/>
          </p:nvPr>
        </p:nvSpPr>
        <p:spPr>
          <a:xfrm>
            <a:off x="790883" y="1269999"/>
            <a:ext cx="10610234" cy="3759201"/>
          </a:xfrm>
        </p:spPr>
        <p:txBody>
          <a:bodyPr>
            <a:normAutofit lnSpcReduction="10000"/>
          </a:bodyPr>
          <a:lstStyle/>
          <a:p>
            <a:pPr marL="609600" indent="-609600" eaLnBrk="1" hangingPunct="1">
              <a:lnSpc>
                <a:spcPct val="90000"/>
              </a:lnSpc>
              <a:buFont typeface="Wingdings" pitchFamily="2" charset="2"/>
              <a:buAutoNum type="arabicPeriod"/>
              <a:defRPr/>
            </a:pPr>
            <a:r>
              <a:rPr lang="en-GB" sz="2800" dirty="0">
                <a:ea typeface="ＭＳ Ｐゴシック" charset="0"/>
              </a:rPr>
              <a:t>Regularly attend and prepare for trustee meetings </a:t>
            </a:r>
          </a:p>
          <a:p>
            <a:pPr marL="609600" indent="-609600" eaLnBrk="1" hangingPunct="1">
              <a:lnSpc>
                <a:spcPct val="90000"/>
              </a:lnSpc>
              <a:buFont typeface="Wingdings" pitchFamily="2" charset="2"/>
              <a:buAutoNum type="arabicPeriod"/>
              <a:defRPr/>
            </a:pPr>
            <a:r>
              <a:rPr lang="en-GB" sz="2800" dirty="0">
                <a:ea typeface="ＭＳ Ｐゴシック" charset="0"/>
              </a:rPr>
              <a:t>Contribute to and raise concerns at trustee meetings – ask those awkward questions </a:t>
            </a:r>
          </a:p>
          <a:p>
            <a:pPr marL="609600" indent="-609600" eaLnBrk="1" hangingPunct="1">
              <a:lnSpc>
                <a:spcPct val="90000"/>
              </a:lnSpc>
              <a:buFont typeface="Wingdings" pitchFamily="2" charset="2"/>
              <a:buAutoNum type="arabicPeriod"/>
              <a:defRPr/>
            </a:pPr>
            <a:r>
              <a:rPr lang="en-GB" sz="2800" dirty="0">
                <a:ea typeface="ＭＳ Ｐゴシック" charset="0"/>
              </a:rPr>
              <a:t>Check minutes to ensure they are detailed and accurate and reflect any concerns raised at meetings </a:t>
            </a:r>
          </a:p>
          <a:p>
            <a:pPr marL="609600" indent="-609600" eaLnBrk="1" hangingPunct="1">
              <a:lnSpc>
                <a:spcPct val="90000"/>
              </a:lnSpc>
              <a:buFont typeface="Wingdings" pitchFamily="2" charset="2"/>
              <a:buAutoNum type="arabicPeriod"/>
              <a:defRPr/>
            </a:pPr>
            <a:r>
              <a:rPr lang="en-GB" sz="2800" dirty="0">
                <a:ea typeface="ＭＳ Ｐゴシック" charset="0"/>
              </a:rPr>
              <a:t>Ensure the trustees regularly monitors and reviews its compliance with and performance of its policies</a:t>
            </a:r>
          </a:p>
          <a:p>
            <a:pPr marL="609600" indent="-609600" eaLnBrk="1" hangingPunct="1">
              <a:lnSpc>
                <a:spcPct val="90000"/>
              </a:lnSpc>
              <a:buFont typeface="Wingdings" pitchFamily="2" charset="2"/>
              <a:buAutoNum type="arabicPeriod"/>
              <a:defRPr/>
            </a:pPr>
            <a:r>
              <a:rPr lang="en-GB" sz="2800" dirty="0">
                <a:ea typeface="ＭＳ Ｐゴシック" charset="0"/>
              </a:rPr>
              <a:t>Encourage the trustees to seek and act upon legal, financial and other professional advice whenever necessary</a:t>
            </a:r>
          </a:p>
        </p:txBody>
      </p:sp>
    </p:spTree>
    <p:extLst>
      <p:ext uri="{BB962C8B-B14F-4D97-AF65-F5344CB8AC3E}">
        <p14:creationId xmlns:p14="http://schemas.microsoft.com/office/powerpoint/2010/main" val="3880397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9916B2-E79D-EEB2-EA29-9B0D6C8F092B}"/>
              </a:ext>
            </a:extLst>
          </p:cNvPr>
          <p:cNvSpPr>
            <a:spLocks noGrp="1"/>
          </p:cNvSpPr>
          <p:nvPr>
            <p:ph type="body" sz="quarter" idx="13"/>
          </p:nvPr>
        </p:nvSpPr>
        <p:spPr/>
        <p:txBody>
          <a:bodyPr/>
          <a:lstStyle/>
          <a:p>
            <a:r>
              <a:rPr lang="en-GB" sz="3200" dirty="0"/>
              <a:t>TOP TIPS…</a:t>
            </a:r>
          </a:p>
        </p:txBody>
      </p:sp>
      <p:sp>
        <p:nvSpPr>
          <p:cNvPr id="3" name="Text Placeholder 2">
            <a:extLst>
              <a:ext uri="{FF2B5EF4-FFF2-40B4-BE49-F238E27FC236}">
                <a16:creationId xmlns:a16="http://schemas.microsoft.com/office/drawing/2014/main" id="{1D58905A-99DB-F576-C23D-C3509453C353}"/>
              </a:ext>
            </a:extLst>
          </p:cNvPr>
          <p:cNvSpPr>
            <a:spLocks noGrp="1"/>
          </p:cNvSpPr>
          <p:nvPr>
            <p:ph type="body" sz="quarter" idx="11"/>
          </p:nvPr>
        </p:nvSpPr>
        <p:spPr>
          <a:xfrm>
            <a:off x="853014" y="1529485"/>
            <a:ext cx="10610234" cy="3799030"/>
          </a:xfrm>
        </p:spPr>
        <p:txBody>
          <a:bodyPr/>
          <a:lstStyle/>
          <a:p>
            <a:pPr marL="609600" indent="-609600" eaLnBrk="1" hangingPunct="1">
              <a:lnSpc>
                <a:spcPct val="90000"/>
              </a:lnSpc>
              <a:buFont typeface="+mj-lt"/>
              <a:buAutoNum type="arabicPeriod" startAt="6"/>
              <a:defRPr/>
            </a:pPr>
            <a:r>
              <a:rPr lang="en-GB" sz="2800" dirty="0">
                <a:ea typeface="ＭＳ Ｐゴシック" charset="0"/>
              </a:rPr>
              <a:t>Ensure proper arrangements are in place for handling money </a:t>
            </a:r>
          </a:p>
          <a:p>
            <a:pPr marL="609600" indent="-609600" eaLnBrk="1" hangingPunct="1">
              <a:lnSpc>
                <a:spcPct val="90000"/>
              </a:lnSpc>
              <a:buFont typeface="Wingdings" pitchFamily="2" charset="2"/>
              <a:buAutoNum type="arabicPeriod" startAt="6"/>
              <a:defRPr/>
            </a:pPr>
            <a:r>
              <a:rPr lang="en-GB" sz="2800" dirty="0">
                <a:ea typeface="ＭＳ Ｐゴシック" charset="0"/>
              </a:rPr>
              <a:t>Ensure good reporting procedures are in place </a:t>
            </a:r>
          </a:p>
          <a:p>
            <a:pPr marL="609600" indent="-609600" eaLnBrk="1" hangingPunct="1">
              <a:lnSpc>
                <a:spcPct val="90000"/>
              </a:lnSpc>
              <a:buFont typeface="Wingdings" pitchFamily="2" charset="2"/>
              <a:buAutoNum type="arabicPeriod" startAt="6"/>
              <a:defRPr/>
            </a:pPr>
            <a:r>
              <a:rPr lang="en-GB" sz="2800" dirty="0">
                <a:ea typeface="ＭＳ Ｐゴシック" charset="0"/>
              </a:rPr>
              <a:t>Make sure employees are properly supervised</a:t>
            </a:r>
          </a:p>
          <a:p>
            <a:pPr marL="609600" indent="-609600" eaLnBrk="1" hangingPunct="1">
              <a:lnSpc>
                <a:spcPct val="90000"/>
              </a:lnSpc>
              <a:buFont typeface="Wingdings" pitchFamily="2" charset="2"/>
              <a:buAutoNum type="arabicPeriod" startAt="6"/>
              <a:defRPr/>
            </a:pPr>
            <a:r>
              <a:rPr lang="en-GB" sz="2800" dirty="0">
                <a:ea typeface="ＭＳ Ｐゴシック" charset="0"/>
              </a:rPr>
              <a:t>When signing documents, ensure you are authorised </a:t>
            </a:r>
          </a:p>
        </p:txBody>
      </p:sp>
    </p:spTree>
    <p:extLst>
      <p:ext uri="{BB962C8B-B14F-4D97-AF65-F5344CB8AC3E}">
        <p14:creationId xmlns:p14="http://schemas.microsoft.com/office/powerpoint/2010/main" val="2030467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A396B6C-31E2-C14B-A324-03F7B08AB2C5}"/>
              </a:ext>
            </a:extLst>
          </p:cNvPr>
          <p:cNvSpPr>
            <a:spLocks noGrp="1"/>
          </p:cNvSpPr>
          <p:nvPr>
            <p:ph type="pic" sz="quarter" idx="22"/>
          </p:nvPr>
        </p:nvSpPr>
        <p:spPr/>
        <p:txBody>
          <a:bodyPr/>
          <a:lstStyle/>
          <a:p>
            <a:endParaRPr lang="en-GB" dirty="0"/>
          </a:p>
        </p:txBody>
      </p:sp>
      <p:sp>
        <p:nvSpPr>
          <p:cNvPr id="3" name="Text Placeholder 2">
            <a:extLst>
              <a:ext uri="{FF2B5EF4-FFF2-40B4-BE49-F238E27FC236}">
                <a16:creationId xmlns:a16="http://schemas.microsoft.com/office/drawing/2014/main" id="{EFD0AFB4-0115-CD46-BF9C-C837678D3C55}"/>
              </a:ext>
            </a:extLst>
          </p:cNvPr>
          <p:cNvSpPr>
            <a:spLocks noGrp="1"/>
          </p:cNvSpPr>
          <p:nvPr>
            <p:ph type="body" sz="quarter" idx="10"/>
          </p:nvPr>
        </p:nvSpPr>
        <p:spPr/>
        <p:txBody>
          <a:bodyPr/>
          <a:lstStyle/>
          <a:p>
            <a:r>
              <a:rPr lang="en-US" dirty="0"/>
              <a:t>WHAT IS  YOUR CHURCH?</a:t>
            </a:r>
          </a:p>
        </p:txBody>
      </p:sp>
      <p:sp>
        <p:nvSpPr>
          <p:cNvPr id="4" name="Text Placeholder 3">
            <a:extLst>
              <a:ext uri="{FF2B5EF4-FFF2-40B4-BE49-F238E27FC236}">
                <a16:creationId xmlns:a16="http://schemas.microsoft.com/office/drawing/2014/main" id="{FF23DC9B-66B7-2747-A688-1C45EFBEB04A}"/>
              </a:ext>
            </a:extLst>
          </p:cNvPr>
          <p:cNvSpPr>
            <a:spLocks noGrp="1"/>
          </p:cNvSpPr>
          <p:nvPr>
            <p:ph type="body" sz="quarter" idx="20"/>
          </p:nvPr>
        </p:nvSpPr>
        <p:spPr>
          <a:xfrm>
            <a:off x="815971" y="3493706"/>
            <a:ext cx="7556500" cy="467408"/>
          </a:xfrm>
        </p:spPr>
        <p:txBody>
          <a:bodyPr/>
          <a:lstStyle/>
          <a:p>
            <a:r>
              <a:rPr lang="en-US" dirty="0"/>
              <a:t>Separate property trusts – church and possibly manse</a:t>
            </a:r>
          </a:p>
        </p:txBody>
      </p:sp>
      <p:sp>
        <p:nvSpPr>
          <p:cNvPr id="5" name="Text Placeholder 4">
            <a:extLst>
              <a:ext uri="{FF2B5EF4-FFF2-40B4-BE49-F238E27FC236}">
                <a16:creationId xmlns:a16="http://schemas.microsoft.com/office/drawing/2014/main" id="{3295F226-7E57-884D-9198-A079C73726FC}"/>
              </a:ext>
            </a:extLst>
          </p:cNvPr>
          <p:cNvSpPr>
            <a:spLocks noGrp="1"/>
          </p:cNvSpPr>
          <p:nvPr>
            <p:ph type="body" sz="quarter" idx="23"/>
          </p:nvPr>
        </p:nvSpPr>
        <p:spPr>
          <a:xfrm>
            <a:off x="899522" y="1625751"/>
            <a:ext cx="7556500" cy="1222487"/>
          </a:xfrm>
        </p:spPr>
        <p:txBody>
          <a:bodyPr/>
          <a:lstStyle/>
          <a:p>
            <a:pPr marL="285750" indent="-285750">
              <a:buFont typeface="Arial" panose="020B0604020202020204" pitchFamily="34" charset="0"/>
              <a:buChar char="•"/>
            </a:pPr>
            <a:r>
              <a:rPr lang="en-US" dirty="0"/>
              <a:t>Charitable unincorporated association</a:t>
            </a:r>
          </a:p>
          <a:p>
            <a:pPr marL="285750" indent="-285750">
              <a:buFont typeface="Arial" panose="020B0604020202020204" pitchFamily="34" charset="0"/>
              <a:buChar char="•"/>
            </a:pPr>
            <a:r>
              <a:rPr lang="en-US" dirty="0"/>
              <a:t>Charitable incorporated </a:t>
            </a:r>
            <a:r>
              <a:rPr lang="en-US" dirty="0" err="1"/>
              <a:t>organisation</a:t>
            </a:r>
            <a:endParaRPr lang="en-US" dirty="0"/>
          </a:p>
          <a:p>
            <a:pPr marL="285750" indent="-285750">
              <a:buFont typeface="Arial" panose="020B0604020202020204" pitchFamily="34" charset="0"/>
              <a:buChar char="•"/>
            </a:pPr>
            <a:r>
              <a:rPr lang="en-US" dirty="0"/>
              <a:t>Charitable company</a:t>
            </a:r>
          </a:p>
        </p:txBody>
      </p:sp>
    </p:spTree>
    <p:extLst>
      <p:ext uri="{BB962C8B-B14F-4D97-AF65-F5344CB8AC3E}">
        <p14:creationId xmlns:p14="http://schemas.microsoft.com/office/powerpoint/2010/main" val="3440285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C8AD3A-27E5-461B-8F0D-ABDF01EEE191}"/>
              </a:ext>
            </a:extLst>
          </p:cNvPr>
          <p:cNvSpPr>
            <a:spLocks noGrp="1"/>
          </p:cNvSpPr>
          <p:nvPr>
            <p:ph type="body" sz="quarter" idx="11"/>
          </p:nvPr>
        </p:nvSpPr>
        <p:spPr>
          <a:xfrm>
            <a:off x="611854" y="448909"/>
            <a:ext cx="3357243" cy="789939"/>
          </a:xfrm>
        </p:spPr>
        <p:txBody>
          <a:bodyPr>
            <a:noAutofit/>
          </a:bodyPr>
          <a:lstStyle/>
          <a:p>
            <a:r>
              <a:rPr lang="en-GB" sz="3200" dirty="0"/>
              <a:t>PERCEPTIONS…</a:t>
            </a:r>
          </a:p>
        </p:txBody>
      </p:sp>
      <p:pic>
        <p:nvPicPr>
          <p:cNvPr id="5" name="Picture 4">
            <a:extLst>
              <a:ext uri="{FF2B5EF4-FFF2-40B4-BE49-F238E27FC236}">
                <a16:creationId xmlns:a16="http://schemas.microsoft.com/office/drawing/2014/main" id="{66EE53F1-0805-40E3-989C-572E9FEAC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638" y="914217"/>
            <a:ext cx="7056107" cy="5297610"/>
          </a:xfrm>
          <a:prstGeom prst="rect">
            <a:avLst/>
          </a:prstGeom>
        </p:spPr>
      </p:pic>
    </p:spTree>
    <p:extLst>
      <p:ext uri="{BB962C8B-B14F-4D97-AF65-F5344CB8AC3E}">
        <p14:creationId xmlns:p14="http://schemas.microsoft.com/office/powerpoint/2010/main" val="3958034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C736E47-2A19-8342-B318-728DABCB1AD9}"/>
              </a:ext>
            </a:extLst>
          </p:cNvPr>
          <p:cNvSpPr>
            <a:spLocks noGrp="1"/>
          </p:cNvSpPr>
          <p:nvPr>
            <p:ph type="pic" sz="quarter" idx="22"/>
          </p:nvPr>
        </p:nvSpPr>
        <p:spPr/>
        <p:txBody>
          <a:bodyPr/>
          <a:lstStyle/>
          <a:p>
            <a:endParaRPr lang="en-GB"/>
          </a:p>
        </p:txBody>
      </p:sp>
      <p:sp>
        <p:nvSpPr>
          <p:cNvPr id="4" name="Text Placeholder 3">
            <a:extLst>
              <a:ext uri="{FF2B5EF4-FFF2-40B4-BE49-F238E27FC236}">
                <a16:creationId xmlns:a16="http://schemas.microsoft.com/office/drawing/2014/main" id="{405C65F8-6A7C-9240-B603-BCF9609F8F90}"/>
              </a:ext>
            </a:extLst>
          </p:cNvPr>
          <p:cNvSpPr>
            <a:spLocks noGrp="1"/>
          </p:cNvSpPr>
          <p:nvPr>
            <p:ph type="body" sz="quarter" idx="18"/>
          </p:nvPr>
        </p:nvSpPr>
        <p:spPr>
          <a:xfrm>
            <a:off x="908398" y="950867"/>
            <a:ext cx="8493053" cy="1381505"/>
          </a:xfrm>
        </p:spPr>
        <p:txBody>
          <a:bodyPr/>
          <a:lstStyle/>
          <a:p>
            <a:pPr algn="ctr"/>
            <a:r>
              <a:rPr lang="en-GB" altLang="en-US" sz="2800" dirty="0">
                <a:latin typeface="Gill Sans MT" pitchFamily="34" charset="0"/>
                <a:cs typeface="Gill Sans MT" pitchFamily="34" charset="0"/>
              </a:rPr>
              <a:t>All trustees have a contribution to make and a perspective – its not always about a particular view:</a:t>
            </a:r>
            <a:endParaRPr lang="en-US" dirty="0"/>
          </a:p>
        </p:txBody>
      </p:sp>
      <p:sp>
        <p:nvSpPr>
          <p:cNvPr id="5" name="Text Placeholder 4">
            <a:extLst>
              <a:ext uri="{FF2B5EF4-FFF2-40B4-BE49-F238E27FC236}">
                <a16:creationId xmlns:a16="http://schemas.microsoft.com/office/drawing/2014/main" id="{0E05A215-12F0-034F-B832-5DA19AD4AFDE}"/>
              </a:ext>
            </a:extLst>
          </p:cNvPr>
          <p:cNvSpPr>
            <a:spLocks noGrp="1"/>
          </p:cNvSpPr>
          <p:nvPr>
            <p:ph type="body" sz="quarter" idx="19"/>
          </p:nvPr>
        </p:nvSpPr>
        <p:spPr>
          <a:xfrm>
            <a:off x="1664199" y="2877372"/>
            <a:ext cx="6981449" cy="1769303"/>
          </a:xfrm>
        </p:spPr>
        <p:txBody>
          <a:bodyPr/>
          <a:lstStyle/>
          <a:p>
            <a:pPr algn="ctr"/>
            <a:r>
              <a:rPr lang="en-GB" altLang="en-US" sz="2800" dirty="0">
                <a:latin typeface="Gill Sans MT" pitchFamily="34" charset="0"/>
                <a:cs typeface="Gill Sans MT" pitchFamily="34" charset="0"/>
              </a:rPr>
              <a:t>Big picture and detail are both required</a:t>
            </a:r>
            <a:br>
              <a:rPr lang="en-GB" altLang="en-US" sz="2800" dirty="0">
                <a:latin typeface="Gill Sans MT" pitchFamily="34" charset="0"/>
                <a:cs typeface="Gill Sans MT" pitchFamily="34" charset="0"/>
              </a:rPr>
            </a:br>
            <a:r>
              <a:rPr lang="en-GB" altLang="en-US" sz="2800" dirty="0">
                <a:latin typeface="Gill Sans MT" pitchFamily="34" charset="0"/>
                <a:cs typeface="Gill Sans MT" pitchFamily="34" charset="0"/>
              </a:rPr>
              <a:t>One person invariably </a:t>
            </a:r>
            <a:r>
              <a:rPr lang="en-GB" altLang="en-US" dirty="0">
                <a:latin typeface="Gill Sans MT" pitchFamily="34" charset="0"/>
                <a:cs typeface="Gill Sans MT" pitchFamily="34" charset="0"/>
              </a:rPr>
              <a:t>can’t </a:t>
            </a:r>
            <a:r>
              <a:rPr lang="en-GB" altLang="en-US" sz="2800" dirty="0">
                <a:latin typeface="Gill Sans MT" pitchFamily="34" charset="0"/>
                <a:cs typeface="Gill Sans MT" pitchFamily="34" charset="0"/>
              </a:rPr>
              <a:t>see it all (&amp; sometimes doesn’t want to!)</a:t>
            </a:r>
            <a:endParaRPr lang="en-US" dirty="0"/>
          </a:p>
        </p:txBody>
      </p:sp>
    </p:spTree>
    <p:extLst>
      <p:ext uri="{BB962C8B-B14F-4D97-AF65-F5344CB8AC3E}">
        <p14:creationId xmlns:p14="http://schemas.microsoft.com/office/powerpoint/2010/main" val="136000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7199E6-FF2D-468B-BCDE-7F306AA74B78}"/>
              </a:ext>
            </a:extLst>
          </p:cNvPr>
          <p:cNvSpPr>
            <a:spLocks noGrp="1"/>
          </p:cNvSpPr>
          <p:nvPr>
            <p:ph type="body" sz="quarter" idx="13"/>
          </p:nvPr>
        </p:nvSpPr>
        <p:spPr/>
        <p:txBody>
          <a:bodyPr/>
          <a:lstStyle/>
          <a:p>
            <a:r>
              <a:rPr lang="en-GB" sz="3200" dirty="0"/>
              <a:t>WHAT CAN YOU DO?</a:t>
            </a:r>
          </a:p>
        </p:txBody>
      </p:sp>
      <p:sp>
        <p:nvSpPr>
          <p:cNvPr id="3" name="Text Placeholder 2">
            <a:extLst>
              <a:ext uri="{FF2B5EF4-FFF2-40B4-BE49-F238E27FC236}">
                <a16:creationId xmlns:a16="http://schemas.microsoft.com/office/drawing/2014/main" id="{30B9FB34-5901-4A93-A505-322619B1923B}"/>
              </a:ext>
            </a:extLst>
          </p:cNvPr>
          <p:cNvSpPr>
            <a:spLocks noGrp="1"/>
          </p:cNvSpPr>
          <p:nvPr>
            <p:ph type="body" sz="quarter" idx="11"/>
          </p:nvPr>
        </p:nvSpPr>
        <p:spPr>
          <a:xfrm>
            <a:off x="853014" y="1278311"/>
            <a:ext cx="5064460" cy="4307841"/>
          </a:xfrm>
        </p:spPr>
        <p:txBody>
          <a:bodyPr/>
          <a:lstStyle/>
          <a:p>
            <a:pPr marL="457200" lvl="0" indent="-457200">
              <a:spcAft>
                <a:spcPts val="0"/>
              </a:spcAft>
              <a:buFont typeface="Wingdings" panose="05000000000000000000" pitchFamily="2" charset="2"/>
              <a:buChar char="v"/>
            </a:pPr>
            <a:r>
              <a:rPr lang="en-GB" sz="2800" dirty="0">
                <a:ea typeface="Calibri"/>
                <a:cs typeface="Times New Roman"/>
              </a:rPr>
              <a:t>Be kind</a:t>
            </a:r>
          </a:p>
          <a:p>
            <a:pPr marL="457200" lvl="0" indent="-457200">
              <a:spcAft>
                <a:spcPts val="0"/>
              </a:spcAft>
              <a:buFont typeface="Wingdings" panose="05000000000000000000" pitchFamily="2" charset="2"/>
              <a:buChar char="v"/>
            </a:pPr>
            <a:r>
              <a:rPr lang="en-GB" sz="2800" dirty="0">
                <a:ea typeface="Calibri"/>
                <a:cs typeface="Times New Roman"/>
              </a:rPr>
              <a:t>Be clear</a:t>
            </a:r>
          </a:p>
          <a:p>
            <a:pPr marL="457200" lvl="0" indent="-457200">
              <a:spcAft>
                <a:spcPts val="0"/>
              </a:spcAft>
              <a:buFont typeface="Wingdings" panose="05000000000000000000" pitchFamily="2" charset="2"/>
              <a:buChar char="v"/>
            </a:pPr>
            <a:r>
              <a:rPr lang="en-GB" sz="2800" dirty="0">
                <a:ea typeface="Calibri"/>
                <a:cs typeface="Times New Roman"/>
              </a:rPr>
              <a:t>“more than a minute is your autobiography”</a:t>
            </a:r>
          </a:p>
          <a:p>
            <a:pPr marL="457200" lvl="0" indent="-457200">
              <a:spcAft>
                <a:spcPts val="0"/>
              </a:spcAft>
              <a:buFont typeface="Wingdings" panose="05000000000000000000" pitchFamily="2" charset="2"/>
              <a:buChar char="v"/>
            </a:pPr>
            <a:r>
              <a:rPr lang="en-GB" sz="2800" dirty="0">
                <a:ea typeface="Calibri"/>
                <a:cs typeface="Times New Roman"/>
              </a:rPr>
              <a:t>Be aware of what your body language is giving away</a:t>
            </a:r>
          </a:p>
          <a:p>
            <a:pPr marL="457200" lvl="0" indent="-457200">
              <a:spcAft>
                <a:spcPts val="0"/>
              </a:spcAft>
              <a:buFont typeface="Wingdings" panose="05000000000000000000" pitchFamily="2" charset="2"/>
              <a:buChar char="v"/>
            </a:pPr>
            <a:r>
              <a:rPr lang="en-GB" sz="2800" dirty="0">
                <a:ea typeface="Calibri"/>
                <a:cs typeface="Times New Roman"/>
              </a:rPr>
              <a:t>Avoid sarcasm, condescension, or other put downs</a:t>
            </a:r>
          </a:p>
          <a:p>
            <a:pPr marL="457200" lvl="0" indent="-457200">
              <a:spcAft>
                <a:spcPts val="0"/>
              </a:spcAft>
              <a:buFont typeface="Wingdings" panose="05000000000000000000" pitchFamily="2" charset="2"/>
              <a:buChar char="v"/>
            </a:pPr>
            <a:r>
              <a:rPr lang="en-GB" sz="2800" dirty="0">
                <a:ea typeface="Calibri"/>
                <a:cs typeface="Times New Roman"/>
              </a:rPr>
              <a:t>Don’t interrupt</a:t>
            </a:r>
          </a:p>
          <a:p>
            <a:pPr marL="342900" lvl="0" indent="-342900">
              <a:spcAft>
                <a:spcPts val="0"/>
              </a:spcAft>
              <a:buFont typeface="Wingdings" panose="05000000000000000000" pitchFamily="2" charset="2"/>
              <a:buChar char="§"/>
            </a:pPr>
            <a:endParaRPr lang="en-GB" dirty="0">
              <a:ea typeface="Calibri"/>
              <a:cs typeface="Times New Roman"/>
            </a:endParaRPr>
          </a:p>
          <a:p>
            <a:endParaRPr lang="en-GB" dirty="0"/>
          </a:p>
        </p:txBody>
      </p:sp>
      <p:pic>
        <p:nvPicPr>
          <p:cNvPr id="5" name="Picture 4">
            <a:extLst>
              <a:ext uri="{FF2B5EF4-FFF2-40B4-BE49-F238E27FC236}">
                <a16:creationId xmlns:a16="http://schemas.microsoft.com/office/drawing/2014/main" id="{F6025F0A-0784-421C-DFE6-A6326CC6920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96000" y="1278311"/>
            <a:ext cx="5949916" cy="2745648"/>
          </a:xfrm>
          <a:prstGeom prst="rect">
            <a:avLst/>
          </a:prstGeom>
        </p:spPr>
      </p:pic>
    </p:spTree>
    <p:extLst>
      <p:ext uri="{BB962C8B-B14F-4D97-AF65-F5344CB8AC3E}">
        <p14:creationId xmlns:p14="http://schemas.microsoft.com/office/powerpoint/2010/main" val="3949129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87E9C7-CC4F-4F0D-AB9C-535299D0FB33}"/>
              </a:ext>
            </a:extLst>
          </p:cNvPr>
          <p:cNvSpPr>
            <a:spLocks noGrp="1"/>
          </p:cNvSpPr>
          <p:nvPr>
            <p:ph type="body" sz="quarter" idx="13"/>
          </p:nvPr>
        </p:nvSpPr>
        <p:spPr/>
        <p:txBody>
          <a:bodyPr/>
          <a:lstStyle/>
          <a:p>
            <a:r>
              <a:rPr lang="en-GB" sz="3200" dirty="0"/>
              <a:t>WHAT CAN YOU DO?</a:t>
            </a:r>
          </a:p>
        </p:txBody>
      </p:sp>
      <p:sp>
        <p:nvSpPr>
          <p:cNvPr id="3" name="Text Placeholder 2">
            <a:extLst>
              <a:ext uri="{FF2B5EF4-FFF2-40B4-BE49-F238E27FC236}">
                <a16:creationId xmlns:a16="http://schemas.microsoft.com/office/drawing/2014/main" id="{B760C8DF-6669-4A84-9AB8-CFC637172582}"/>
              </a:ext>
            </a:extLst>
          </p:cNvPr>
          <p:cNvSpPr>
            <a:spLocks noGrp="1"/>
          </p:cNvSpPr>
          <p:nvPr>
            <p:ph type="body" sz="quarter" idx="11"/>
          </p:nvPr>
        </p:nvSpPr>
        <p:spPr>
          <a:xfrm>
            <a:off x="853014" y="1766813"/>
            <a:ext cx="10693362" cy="3166928"/>
          </a:xfrm>
        </p:spPr>
        <p:txBody>
          <a:bodyPr/>
          <a:lstStyle/>
          <a:p>
            <a:pPr marL="457200" lvl="0" indent="-457200">
              <a:spcAft>
                <a:spcPts val="0"/>
              </a:spcAft>
              <a:buFont typeface="Wingdings" panose="05000000000000000000" pitchFamily="2" charset="2"/>
              <a:buChar char="v"/>
            </a:pPr>
            <a:r>
              <a:rPr lang="en-GB" sz="2800" dirty="0">
                <a:ea typeface="Calibri"/>
                <a:cs typeface="Times New Roman"/>
              </a:rPr>
              <a:t>Expect to have a successful meeting – prepare to succeed</a:t>
            </a:r>
          </a:p>
          <a:p>
            <a:pPr marL="457200" lvl="0" indent="-457200">
              <a:spcAft>
                <a:spcPts val="0"/>
              </a:spcAft>
              <a:buFont typeface="Wingdings" panose="05000000000000000000" pitchFamily="2" charset="2"/>
              <a:buChar char="v"/>
            </a:pPr>
            <a:r>
              <a:rPr lang="en-GB" altLang="en-US" sz="2800" dirty="0">
                <a:cs typeface="Times New Roman" pitchFamily="18" charset="0"/>
              </a:rPr>
              <a:t>Maintain collective responsibility and protect the reputation of the  individuals and </a:t>
            </a:r>
            <a:r>
              <a:rPr lang="en-GB" altLang="en-US" sz="2800" dirty="0">
                <a:latin typeface="Gill Sans MT" pitchFamily="34" charset="0"/>
                <a:cs typeface="Gill Sans MT" pitchFamily="34" charset="0"/>
              </a:rPr>
              <a:t>the Church</a:t>
            </a:r>
          </a:p>
          <a:p>
            <a:pPr marL="457200" lvl="0" indent="-457200">
              <a:spcAft>
                <a:spcPts val="0"/>
              </a:spcAft>
              <a:buFont typeface="Wingdings" panose="05000000000000000000" pitchFamily="2" charset="2"/>
              <a:buChar char="v"/>
            </a:pPr>
            <a:r>
              <a:rPr lang="en-GB" altLang="en-US" sz="2800" dirty="0">
                <a:latin typeface="Gill Sans MT" pitchFamily="34" charset="0"/>
                <a:cs typeface="Times New Roman" pitchFamily="18" charset="0"/>
              </a:rPr>
              <a:t>Maintain confidentiality</a:t>
            </a:r>
          </a:p>
          <a:p>
            <a:pPr marL="457200" lvl="0" indent="-457200">
              <a:spcAft>
                <a:spcPts val="0"/>
              </a:spcAft>
              <a:buFont typeface="Wingdings" panose="05000000000000000000" pitchFamily="2" charset="2"/>
              <a:buChar char="v"/>
            </a:pPr>
            <a:r>
              <a:rPr lang="en-GB" sz="2800" dirty="0">
                <a:ea typeface="Calibri"/>
                <a:cs typeface="Times New Roman" pitchFamily="18" charset="0"/>
              </a:rPr>
              <a:t>Supervise but don’t micromanage the employee team – let them do their jobs!</a:t>
            </a:r>
          </a:p>
        </p:txBody>
      </p:sp>
    </p:spTree>
    <p:extLst>
      <p:ext uri="{BB962C8B-B14F-4D97-AF65-F5344CB8AC3E}">
        <p14:creationId xmlns:p14="http://schemas.microsoft.com/office/powerpoint/2010/main" val="605274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8EDED-C536-344C-FE43-3357FDD80638}"/>
              </a:ext>
            </a:extLst>
          </p:cNvPr>
          <p:cNvSpPr>
            <a:spLocks noGrp="1"/>
          </p:cNvSpPr>
          <p:nvPr>
            <p:ph type="body" sz="quarter" idx="11"/>
          </p:nvPr>
        </p:nvSpPr>
        <p:spPr>
          <a:xfrm>
            <a:off x="790883" y="218306"/>
            <a:ext cx="10610234" cy="5437909"/>
          </a:xfrm>
          <a:solidFill>
            <a:schemeClr val="accent1"/>
          </a:solidFill>
        </p:spPr>
        <p:txBody>
          <a:bodyPr/>
          <a:lstStyle/>
          <a:p>
            <a:pPr algn="ctr" eaLnBrk="1" hangingPunct="1">
              <a:defRPr/>
            </a:pPr>
            <a:endParaRPr lang="en-GB" dirty="0">
              <a:solidFill>
                <a:schemeClr val="tx1"/>
              </a:solidFill>
            </a:endParaRPr>
          </a:p>
          <a:p>
            <a:pPr algn="ctr" eaLnBrk="1" hangingPunct="1">
              <a:defRPr/>
            </a:pPr>
            <a:r>
              <a:rPr lang="en-GB" sz="2400" b="1" dirty="0">
                <a:latin typeface="Gill Sans MT" pitchFamily="34" charset="0"/>
              </a:rPr>
              <a:t>Do your best, and don’t nick the teaspoons…</a:t>
            </a:r>
          </a:p>
          <a:p>
            <a:pPr algn="ctr" eaLnBrk="1" hangingPunct="1">
              <a:defRPr/>
            </a:pPr>
            <a:endParaRPr lang="en-GB" sz="2400" b="1" dirty="0">
              <a:latin typeface="Gill Sans MT" pitchFamily="34" charset="0"/>
            </a:endParaRPr>
          </a:p>
          <a:p>
            <a:pPr algn="ctr" eaLnBrk="1" hangingPunct="1">
              <a:defRPr/>
            </a:pPr>
            <a:endParaRPr lang="en-GB" sz="2400" b="1" dirty="0">
              <a:latin typeface="Gill Sans MT" pitchFamily="34" charset="0"/>
            </a:endParaRPr>
          </a:p>
          <a:p>
            <a:pPr algn="ctr" eaLnBrk="1" hangingPunct="1">
              <a:defRPr/>
            </a:pPr>
            <a:r>
              <a:rPr lang="en-GB" sz="2400" b="1" dirty="0">
                <a:latin typeface="Gill Sans MT" pitchFamily="34" charset="0"/>
              </a:rPr>
              <a:t>Trustees and employees must co-operate </a:t>
            </a:r>
          </a:p>
          <a:p>
            <a:pPr algn="ctr" eaLnBrk="1" hangingPunct="1">
              <a:defRPr/>
            </a:pPr>
            <a:r>
              <a:rPr lang="en-GB" sz="2400" b="1" dirty="0">
                <a:latin typeface="Gill Sans MT" pitchFamily="34" charset="0"/>
              </a:rPr>
              <a:t>to make the governance work</a:t>
            </a:r>
          </a:p>
          <a:p>
            <a:pPr algn="ctr" eaLnBrk="1" hangingPunct="1">
              <a:defRPr/>
            </a:pPr>
            <a:endParaRPr lang="en-GB" sz="2400" dirty="0">
              <a:latin typeface="Gill Sans MT" pitchFamily="34" charset="0"/>
            </a:endParaRPr>
          </a:p>
          <a:p>
            <a:pPr algn="ctr" eaLnBrk="1" hangingPunct="1">
              <a:defRPr/>
            </a:pPr>
            <a:r>
              <a:rPr lang="en-GB" sz="2400" b="1" dirty="0">
                <a:latin typeface="Gill Sans MT" pitchFamily="34" charset="0"/>
              </a:rPr>
              <a:t>Talk to each other</a:t>
            </a:r>
          </a:p>
          <a:p>
            <a:pPr algn="ctr" eaLnBrk="1" hangingPunct="1">
              <a:defRPr/>
            </a:pPr>
            <a:r>
              <a:rPr lang="en-GB" sz="2400" b="1" dirty="0">
                <a:latin typeface="Gill Sans MT" pitchFamily="34" charset="0"/>
              </a:rPr>
              <a:t>Listen to each other</a:t>
            </a:r>
          </a:p>
          <a:p>
            <a:pPr algn="ctr" eaLnBrk="1" hangingPunct="1">
              <a:defRPr/>
            </a:pPr>
            <a:r>
              <a:rPr lang="en-GB" sz="2400" b="1" dirty="0">
                <a:latin typeface="Gill Sans MT" pitchFamily="34" charset="0"/>
              </a:rPr>
              <a:t>Challenge each other </a:t>
            </a:r>
          </a:p>
          <a:p>
            <a:pPr algn="ctr" eaLnBrk="1" hangingPunct="1">
              <a:defRPr/>
            </a:pPr>
            <a:r>
              <a:rPr lang="en-GB" sz="2400" b="1" dirty="0">
                <a:latin typeface="Gill Sans MT" pitchFamily="34" charset="0"/>
              </a:rPr>
              <a:t>Strive to understand each othe</a:t>
            </a:r>
            <a:r>
              <a:rPr lang="en-GB" sz="2400" b="1" dirty="0"/>
              <a:t>r</a:t>
            </a:r>
            <a:endParaRPr lang="en-GB" sz="2400" dirty="0"/>
          </a:p>
          <a:p>
            <a:endParaRPr lang="en-GB" dirty="0"/>
          </a:p>
        </p:txBody>
      </p:sp>
    </p:spTree>
    <p:extLst>
      <p:ext uri="{BB962C8B-B14F-4D97-AF65-F5344CB8AC3E}">
        <p14:creationId xmlns:p14="http://schemas.microsoft.com/office/powerpoint/2010/main" val="791757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295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CE688-73BB-6D78-8B11-C5A75601573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663DBC8-3CE3-C3DF-39DD-641AF7D88A1B}"/>
              </a:ext>
            </a:extLst>
          </p:cNvPr>
          <p:cNvSpPr>
            <a:spLocks noGrp="1"/>
          </p:cNvSpPr>
          <p:nvPr>
            <p:ph type="body" sz="quarter" idx="13"/>
          </p:nvPr>
        </p:nvSpPr>
        <p:spPr/>
        <p:txBody>
          <a:bodyPr/>
          <a:lstStyle/>
          <a:p>
            <a:r>
              <a:rPr lang="en-GB" sz="3200" dirty="0"/>
              <a:t>CHARITY LAW UPDATE</a:t>
            </a:r>
          </a:p>
        </p:txBody>
      </p:sp>
      <p:sp>
        <p:nvSpPr>
          <p:cNvPr id="3" name="Text Placeholder 2">
            <a:extLst>
              <a:ext uri="{FF2B5EF4-FFF2-40B4-BE49-F238E27FC236}">
                <a16:creationId xmlns:a16="http://schemas.microsoft.com/office/drawing/2014/main" id="{6AB05B65-731B-F565-5460-6860392EDCCC}"/>
              </a:ext>
            </a:extLst>
          </p:cNvPr>
          <p:cNvSpPr>
            <a:spLocks noGrp="1"/>
          </p:cNvSpPr>
          <p:nvPr>
            <p:ph type="body" sz="quarter" idx="11"/>
          </p:nvPr>
        </p:nvSpPr>
        <p:spPr>
          <a:xfrm>
            <a:off x="853014" y="1766813"/>
            <a:ext cx="10693362" cy="3166928"/>
          </a:xfrm>
        </p:spPr>
        <p:txBody>
          <a:bodyPr/>
          <a:lstStyle/>
          <a:p>
            <a:pPr marL="457200" lvl="0" indent="-457200">
              <a:spcAft>
                <a:spcPts val="0"/>
              </a:spcAft>
              <a:buFont typeface="Wingdings" panose="05000000000000000000" pitchFamily="2" charset="2"/>
              <a:buChar char="v"/>
            </a:pPr>
            <a:r>
              <a:rPr lang="en-GB" sz="2800" dirty="0">
                <a:ea typeface="Calibri"/>
                <a:cs typeface="Times New Roman"/>
              </a:rPr>
              <a:t>Charity Commission updated guidance on </a:t>
            </a:r>
          </a:p>
          <a:p>
            <a:pPr lvl="0">
              <a:spcAft>
                <a:spcPts val="0"/>
              </a:spcAft>
            </a:pPr>
            <a:endParaRPr lang="en-GB" sz="2800" dirty="0">
              <a:ea typeface="Calibri"/>
              <a:cs typeface="Times New Roman"/>
            </a:endParaRPr>
          </a:p>
          <a:p>
            <a:pPr marL="1143000" lvl="1" indent="-457200">
              <a:buFont typeface="Wingdings" panose="05000000000000000000" pitchFamily="2" charset="2"/>
              <a:buChar char="v"/>
            </a:pPr>
            <a:r>
              <a:rPr lang="en-GB" sz="2800" dirty="0">
                <a:ea typeface="Calibri"/>
                <a:cs typeface="Times New Roman"/>
              </a:rPr>
              <a:t>internal financial controls for charities and protecting against fraud</a:t>
            </a:r>
          </a:p>
          <a:p>
            <a:pPr marL="1143000" lvl="1" indent="-457200">
              <a:buFont typeface="Wingdings" panose="05000000000000000000" pitchFamily="2" charset="2"/>
              <a:buChar char="v"/>
            </a:pPr>
            <a:r>
              <a:rPr lang="en-GB" sz="2800" dirty="0">
                <a:ea typeface="Calibri"/>
                <a:cs typeface="Times New Roman"/>
              </a:rPr>
              <a:t>protecting charities from cyber crime</a:t>
            </a:r>
          </a:p>
          <a:p>
            <a:pPr marL="1143000" lvl="1" indent="-457200">
              <a:buFont typeface="Wingdings" panose="05000000000000000000" pitchFamily="2" charset="2"/>
              <a:buChar char="v"/>
            </a:pPr>
            <a:r>
              <a:rPr lang="en-GB" sz="2800" dirty="0">
                <a:ea typeface="Calibri"/>
                <a:cs typeface="Times New Roman"/>
              </a:rPr>
              <a:t>paying a trustee or connected person</a:t>
            </a:r>
            <a:endParaRPr lang="en-GB" sz="2800" dirty="0">
              <a:ea typeface="Calibri"/>
              <a:cs typeface="Times New Roman" pitchFamily="18" charset="0"/>
            </a:endParaRPr>
          </a:p>
        </p:txBody>
      </p:sp>
    </p:spTree>
    <p:extLst>
      <p:ext uri="{BB962C8B-B14F-4D97-AF65-F5344CB8AC3E}">
        <p14:creationId xmlns:p14="http://schemas.microsoft.com/office/powerpoint/2010/main" val="2357299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8FAAA-5CB3-1F51-8E64-952508075B4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4C3E94B-45EB-AF8E-5B20-33CC54A7B78F}"/>
              </a:ext>
            </a:extLst>
          </p:cNvPr>
          <p:cNvSpPr>
            <a:spLocks noGrp="1"/>
          </p:cNvSpPr>
          <p:nvPr>
            <p:ph type="body" sz="quarter" idx="13"/>
          </p:nvPr>
        </p:nvSpPr>
        <p:spPr/>
        <p:txBody>
          <a:bodyPr/>
          <a:lstStyle/>
          <a:p>
            <a:r>
              <a:rPr lang="en-GB" sz="3200" dirty="0"/>
              <a:t>CHARITY LAW UPDATE</a:t>
            </a:r>
          </a:p>
        </p:txBody>
      </p:sp>
      <p:sp>
        <p:nvSpPr>
          <p:cNvPr id="3" name="Text Placeholder 2">
            <a:extLst>
              <a:ext uri="{FF2B5EF4-FFF2-40B4-BE49-F238E27FC236}">
                <a16:creationId xmlns:a16="http://schemas.microsoft.com/office/drawing/2014/main" id="{2E54A220-ED78-951D-DFCC-37BAF417F941}"/>
              </a:ext>
            </a:extLst>
          </p:cNvPr>
          <p:cNvSpPr>
            <a:spLocks noGrp="1"/>
          </p:cNvSpPr>
          <p:nvPr>
            <p:ph type="body" sz="quarter" idx="11"/>
          </p:nvPr>
        </p:nvSpPr>
        <p:spPr>
          <a:xfrm>
            <a:off x="853014" y="1766813"/>
            <a:ext cx="10693362" cy="3166928"/>
          </a:xfrm>
        </p:spPr>
        <p:txBody>
          <a:bodyPr/>
          <a:lstStyle/>
          <a:p>
            <a:pPr marL="457200" lvl="0" indent="-457200">
              <a:spcAft>
                <a:spcPts val="0"/>
              </a:spcAft>
              <a:buFont typeface="Wingdings" panose="05000000000000000000" pitchFamily="2" charset="2"/>
              <a:buChar char="v"/>
            </a:pPr>
            <a:r>
              <a:rPr lang="en-GB" sz="2800">
                <a:ea typeface="Calibri"/>
                <a:cs typeface="Times New Roman"/>
              </a:rPr>
              <a:t>Tweaks to the Charities Act 2011</a:t>
            </a:r>
            <a:endParaRPr lang="en-GB" sz="2800" dirty="0">
              <a:ea typeface="Calibri"/>
              <a:cs typeface="Times New Roman"/>
            </a:endParaRPr>
          </a:p>
          <a:p>
            <a:pPr marL="457200" lvl="0" indent="-457200">
              <a:spcAft>
                <a:spcPts val="0"/>
              </a:spcAft>
              <a:buFont typeface="Wingdings" panose="05000000000000000000" pitchFamily="2" charset="2"/>
              <a:buChar char="v"/>
            </a:pPr>
            <a:r>
              <a:rPr lang="en-GB" sz="2800" dirty="0">
                <a:ea typeface="Calibri"/>
                <a:cs typeface="Times New Roman"/>
              </a:rPr>
              <a:t>The Economic Crime and Corporate Transparency Act 2023 – requirements around verifying the identity of directors and persons with significant control</a:t>
            </a:r>
          </a:p>
          <a:p>
            <a:pPr marL="457200" lvl="0" indent="-457200">
              <a:spcAft>
                <a:spcPts val="0"/>
              </a:spcAft>
              <a:buFont typeface="Wingdings" panose="05000000000000000000" pitchFamily="2" charset="2"/>
              <a:buChar char="v"/>
            </a:pPr>
            <a:r>
              <a:rPr lang="en-GB" sz="2800" dirty="0">
                <a:ea typeface="Calibri"/>
                <a:cs typeface="Times New Roman"/>
              </a:rPr>
              <a:t>Employment Rights Bill 2024</a:t>
            </a:r>
          </a:p>
          <a:p>
            <a:pPr marL="457200" lvl="0" indent="-457200">
              <a:spcAft>
                <a:spcPts val="0"/>
              </a:spcAft>
              <a:buFont typeface="Wingdings" panose="05000000000000000000" pitchFamily="2" charset="2"/>
              <a:buChar char="v"/>
            </a:pPr>
            <a:r>
              <a:rPr lang="en-GB" sz="2800" dirty="0">
                <a:ea typeface="Calibri"/>
                <a:cs typeface="Times New Roman"/>
              </a:rPr>
              <a:t>New preventative duty to prevent sexual harassment in the workplace</a:t>
            </a:r>
            <a:endParaRPr lang="en-GB" sz="2800" dirty="0">
              <a:ea typeface="Calibri"/>
              <a:cs typeface="Times New Roman" pitchFamily="18" charset="0"/>
            </a:endParaRPr>
          </a:p>
        </p:txBody>
      </p:sp>
    </p:spTree>
    <p:extLst>
      <p:ext uri="{BB962C8B-B14F-4D97-AF65-F5344CB8AC3E}">
        <p14:creationId xmlns:p14="http://schemas.microsoft.com/office/powerpoint/2010/main" val="596836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34C12-A168-6B7B-D721-46C7502EE533}"/>
            </a:ext>
          </a:extLst>
        </p:cNvPr>
        <p:cNvGrpSpPr/>
        <p:nvPr/>
      </p:nvGrpSpPr>
      <p:grpSpPr>
        <a:xfrm>
          <a:off x="0" y="0"/>
          <a:ext cx="0" cy="0"/>
          <a:chOff x="0" y="0"/>
          <a:chExt cx="0" cy="0"/>
        </a:xfrm>
      </p:grpSpPr>
    </p:spTree>
    <p:extLst>
      <p:ext uri="{BB962C8B-B14F-4D97-AF65-F5344CB8AC3E}">
        <p14:creationId xmlns:p14="http://schemas.microsoft.com/office/powerpoint/2010/main" val="3253159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22C9BF-245C-49A0-8462-E783F5ADCDE4}"/>
              </a:ext>
            </a:extLst>
          </p:cNvPr>
          <p:cNvSpPr>
            <a:spLocks noGrp="1"/>
          </p:cNvSpPr>
          <p:nvPr>
            <p:ph type="body" sz="quarter" idx="13"/>
          </p:nvPr>
        </p:nvSpPr>
        <p:spPr>
          <a:xfrm>
            <a:off x="853015" y="480060"/>
            <a:ext cx="10610235" cy="1151516"/>
          </a:xfrm>
        </p:spPr>
        <p:txBody>
          <a:bodyPr>
            <a:normAutofit/>
          </a:bodyPr>
          <a:lstStyle/>
          <a:p>
            <a:r>
              <a:rPr lang="en-GB" sz="3200" dirty="0"/>
              <a:t>CHARITABLE</a:t>
            </a:r>
          </a:p>
          <a:p>
            <a:r>
              <a:rPr lang="en-GB" sz="3200" dirty="0"/>
              <a:t>Are we really a charity?</a:t>
            </a:r>
          </a:p>
        </p:txBody>
      </p:sp>
      <p:sp>
        <p:nvSpPr>
          <p:cNvPr id="3" name="Text Placeholder 2">
            <a:extLst>
              <a:ext uri="{FF2B5EF4-FFF2-40B4-BE49-F238E27FC236}">
                <a16:creationId xmlns:a16="http://schemas.microsoft.com/office/drawing/2014/main" id="{0B59A58C-D0CE-4D8F-8173-D38FCAF1969E}"/>
              </a:ext>
            </a:extLst>
          </p:cNvPr>
          <p:cNvSpPr>
            <a:spLocks noGrp="1"/>
          </p:cNvSpPr>
          <p:nvPr>
            <p:ph type="body" sz="quarter" idx="11"/>
          </p:nvPr>
        </p:nvSpPr>
        <p:spPr>
          <a:xfrm>
            <a:off x="853016" y="2183747"/>
            <a:ext cx="10610234" cy="2280677"/>
          </a:xfrm>
        </p:spPr>
        <p:txBody>
          <a:bodyPr>
            <a:normAutofit/>
          </a:bodyPr>
          <a:lstStyle/>
          <a:p>
            <a:r>
              <a:rPr lang="en-GB" sz="2800" dirty="0"/>
              <a:t>S1 (1) Charities Act 2011</a:t>
            </a:r>
          </a:p>
          <a:p>
            <a:endParaRPr lang="en-GB" sz="2800" dirty="0"/>
          </a:p>
          <a:p>
            <a:r>
              <a:rPr lang="en-GB" sz="2800" dirty="0"/>
              <a:t>“Charity means an institution which is established for charitable purposes only”</a:t>
            </a:r>
          </a:p>
          <a:p>
            <a:endParaRPr lang="en-GB" sz="2800" dirty="0"/>
          </a:p>
        </p:txBody>
      </p:sp>
    </p:spTree>
    <p:extLst>
      <p:ext uri="{BB962C8B-B14F-4D97-AF65-F5344CB8AC3E}">
        <p14:creationId xmlns:p14="http://schemas.microsoft.com/office/powerpoint/2010/main" val="2181887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22C9BF-245C-49A0-8462-E783F5ADCDE4}"/>
              </a:ext>
            </a:extLst>
          </p:cNvPr>
          <p:cNvSpPr>
            <a:spLocks noGrp="1"/>
          </p:cNvSpPr>
          <p:nvPr>
            <p:ph type="body" sz="quarter" idx="13"/>
          </p:nvPr>
        </p:nvSpPr>
        <p:spPr>
          <a:xfrm>
            <a:off x="853015" y="480060"/>
            <a:ext cx="10610235" cy="1196340"/>
          </a:xfrm>
        </p:spPr>
        <p:txBody>
          <a:bodyPr>
            <a:normAutofit/>
          </a:bodyPr>
          <a:lstStyle/>
          <a:p>
            <a:r>
              <a:rPr lang="en-GB" sz="3200" dirty="0"/>
              <a:t>CHARITABLE</a:t>
            </a:r>
          </a:p>
          <a:p>
            <a:r>
              <a:rPr lang="en-GB" sz="3200" dirty="0"/>
              <a:t>Charitable Purposes</a:t>
            </a:r>
          </a:p>
        </p:txBody>
      </p:sp>
      <p:sp>
        <p:nvSpPr>
          <p:cNvPr id="3" name="Text Placeholder 2">
            <a:extLst>
              <a:ext uri="{FF2B5EF4-FFF2-40B4-BE49-F238E27FC236}">
                <a16:creationId xmlns:a16="http://schemas.microsoft.com/office/drawing/2014/main" id="{0B59A58C-D0CE-4D8F-8173-D38FCAF1969E}"/>
              </a:ext>
            </a:extLst>
          </p:cNvPr>
          <p:cNvSpPr>
            <a:spLocks noGrp="1"/>
          </p:cNvSpPr>
          <p:nvPr>
            <p:ph type="body" sz="quarter" idx="11"/>
          </p:nvPr>
        </p:nvSpPr>
        <p:spPr>
          <a:xfrm>
            <a:off x="853016" y="1789298"/>
            <a:ext cx="10610234" cy="3472984"/>
          </a:xfrm>
        </p:spPr>
        <p:txBody>
          <a:bodyPr>
            <a:normAutofit/>
          </a:bodyPr>
          <a:lstStyle/>
          <a:p>
            <a:r>
              <a:rPr lang="en-GB" sz="2800" dirty="0"/>
              <a:t>What is a “charitable purpose”?</a:t>
            </a:r>
          </a:p>
          <a:p>
            <a:endParaRPr lang="en-GB" sz="2800" dirty="0"/>
          </a:p>
          <a:p>
            <a:r>
              <a:rPr lang="en-GB" sz="2800" dirty="0"/>
              <a:t>Traditionally four heads:</a:t>
            </a:r>
          </a:p>
          <a:p>
            <a:pPr marL="1143000" lvl="1" indent="-457200">
              <a:buFont typeface="Wingdings" panose="05000000000000000000" pitchFamily="2" charset="2"/>
              <a:buChar char="v"/>
            </a:pPr>
            <a:r>
              <a:rPr lang="en-GB" sz="2800" dirty="0"/>
              <a:t>relief of poverty</a:t>
            </a:r>
          </a:p>
          <a:p>
            <a:pPr marL="1143000" lvl="1" indent="-457200">
              <a:buFont typeface="Wingdings" panose="05000000000000000000" pitchFamily="2" charset="2"/>
              <a:buChar char="v"/>
            </a:pPr>
            <a:r>
              <a:rPr lang="en-GB" sz="2800" dirty="0"/>
              <a:t>advancement of education</a:t>
            </a:r>
          </a:p>
          <a:p>
            <a:pPr marL="1143000" lvl="1" indent="-457200">
              <a:buFont typeface="Wingdings" panose="05000000000000000000" pitchFamily="2" charset="2"/>
              <a:buChar char="v"/>
            </a:pPr>
            <a:r>
              <a:rPr lang="en-GB" sz="2800" dirty="0"/>
              <a:t>advancement of religion</a:t>
            </a:r>
          </a:p>
          <a:p>
            <a:pPr marL="1143000" lvl="1" indent="-457200">
              <a:buFont typeface="Wingdings" panose="05000000000000000000" pitchFamily="2" charset="2"/>
              <a:buChar char="v"/>
            </a:pPr>
            <a:r>
              <a:rPr lang="en-GB" sz="2800" dirty="0"/>
              <a:t>other purposes beneficial to community</a:t>
            </a:r>
          </a:p>
        </p:txBody>
      </p:sp>
    </p:spTree>
    <p:extLst>
      <p:ext uri="{BB962C8B-B14F-4D97-AF65-F5344CB8AC3E}">
        <p14:creationId xmlns:p14="http://schemas.microsoft.com/office/powerpoint/2010/main" val="389342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E3F9C-08BC-8B10-A2D3-5D918CB3DB8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AAFA748-768D-8093-152F-05B00F3AFD0A}"/>
              </a:ext>
            </a:extLst>
          </p:cNvPr>
          <p:cNvSpPr>
            <a:spLocks noGrp="1"/>
          </p:cNvSpPr>
          <p:nvPr>
            <p:ph type="body" sz="quarter" idx="13"/>
          </p:nvPr>
        </p:nvSpPr>
        <p:spPr>
          <a:xfrm>
            <a:off x="853015" y="480060"/>
            <a:ext cx="10610235" cy="1160481"/>
          </a:xfrm>
        </p:spPr>
        <p:txBody>
          <a:bodyPr>
            <a:normAutofit/>
          </a:bodyPr>
          <a:lstStyle/>
          <a:p>
            <a:r>
              <a:rPr lang="en-GB" sz="3200" dirty="0"/>
              <a:t>CHARITABLE</a:t>
            </a:r>
          </a:p>
          <a:p>
            <a:r>
              <a:rPr lang="en-GB" sz="3200" dirty="0"/>
              <a:t>Charitable Purposes</a:t>
            </a:r>
          </a:p>
        </p:txBody>
      </p:sp>
      <p:sp>
        <p:nvSpPr>
          <p:cNvPr id="3" name="Text Placeholder 2">
            <a:extLst>
              <a:ext uri="{FF2B5EF4-FFF2-40B4-BE49-F238E27FC236}">
                <a16:creationId xmlns:a16="http://schemas.microsoft.com/office/drawing/2014/main" id="{334C3159-3835-DF06-FA91-70908C72962B}"/>
              </a:ext>
            </a:extLst>
          </p:cNvPr>
          <p:cNvSpPr>
            <a:spLocks noGrp="1"/>
          </p:cNvSpPr>
          <p:nvPr>
            <p:ph type="body" sz="quarter" idx="11"/>
          </p:nvPr>
        </p:nvSpPr>
        <p:spPr>
          <a:xfrm>
            <a:off x="853016" y="1852051"/>
            <a:ext cx="10610234" cy="3472984"/>
          </a:xfrm>
        </p:spPr>
        <p:txBody>
          <a:bodyPr>
            <a:normAutofit/>
          </a:bodyPr>
          <a:lstStyle/>
          <a:p>
            <a:r>
              <a:rPr lang="en-GB" sz="2800" dirty="0"/>
              <a:t>What is a “charitable purpose”?</a:t>
            </a:r>
          </a:p>
          <a:p>
            <a:endParaRPr lang="en-GB" sz="2800" dirty="0"/>
          </a:p>
          <a:p>
            <a:r>
              <a:rPr lang="en-GB" sz="2800" dirty="0"/>
              <a:t>Current position</a:t>
            </a:r>
          </a:p>
          <a:p>
            <a:endParaRPr lang="en-GB" sz="2800" dirty="0"/>
          </a:p>
          <a:p>
            <a:pPr marL="1143000" lvl="1" indent="-457200">
              <a:buFont typeface="Wingdings" panose="05000000000000000000" pitchFamily="2" charset="2"/>
              <a:buChar char="v"/>
            </a:pPr>
            <a:r>
              <a:rPr lang="en-GB" sz="2800" dirty="0"/>
              <a:t>a purpose listed in s.3(1) Charities Act 2011; and</a:t>
            </a:r>
          </a:p>
          <a:p>
            <a:pPr marL="1143000" lvl="1" indent="-457200">
              <a:buFont typeface="Wingdings" panose="05000000000000000000" pitchFamily="2" charset="2"/>
              <a:buChar char="v"/>
            </a:pPr>
            <a:r>
              <a:rPr lang="en-GB" sz="2800" dirty="0"/>
              <a:t>is for the public benefit </a:t>
            </a:r>
          </a:p>
        </p:txBody>
      </p:sp>
    </p:spTree>
    <p:extLst>
      <p:ext uri="{BB962C8B-B14F-4D97-AF65-F5344CB8AC3E}">
        <p14:creationId xmlns:p14="http://schemas.microsoft.com/office/powerpoint/2010/main" val="3610089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BDFD-4F45-9DD1-D24E-1CEDEE65ECD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36A4151-639C-0C44-A4D3-3083BD9C9A6D}"/>
              </a:ext>
            </a:extLst>
          </p:cNvPr>
          <p:cNvSpPr>
            <a:spLocks noGrp="1"/>
          </p:cNvSpPr>
          <p:nvPr>
            <p:ph type="body" sz="quarter" idx="13"/>
          </p:nvPr>
        </p:nvSpPr>
        <p:spPr>
          <a:xfrm>
            <a:off x="853015" y="480060"/>
            <a:ext cx="10610235" cy="1129944"/>
          </a:xfrm>
        </p:spPr>
        <p:txBody>
          <a:bodyPr>
            <a:normAutofit/>
          </a:bodyPr>
          <a:lstStyle/>
          <a:p>
            <a:r>
              <a:rPr lang="en-GB" sz="3200" dirty="0"/>
              <a:t>CHARITABLE</a:t>
            </a:r>
          </a:p>
          <a:p>
            <a:r>
              <a:rPr lang="en-GB" sz="3200" dirty="0"/>
              <a:t>Charitable Purposes</a:t>
            </a:r>
          </a:p>
        </p:txBody>
      </p:sp>
      <p:sp>
        <p:nvSpPr>
          <p:cNvPr id="3" name="Text Placeholder 2">
            <a:extLst>
              <a:ext uri="{FF2B5EF4-FFF2-40B4-BE49-F238E27FC236}">
                <a16:creationId xmlns:a16="http://schemas.microsoft.com/office/drawing/2014/main" id="{90238AB8-AE1D-C9D6-7F52-1036532C061F}"/>
              </a:ext>
            </a:extLst>
          </p:cNvPr>
          <p:cNvSpPr>
            <a:spLocks noGrp="1"/>
          </p:cNvSpPr>
          <p:nvPr>
            <p:ph type="body" sz="quarter" idx="11"/>
          </p:nvPr>
        </p:nvSpPr>
        <p:spPr>
          <a:xfrm>
            <a:off x="853016" y="1970414"/>
            <a:ext cx="10610234" cy="2917172"/>
          </a:xfrm>
        </p:spPr>
        <p:txBody>
          <a:bodyPr>
            <a:normAutofit/>
          </a:bodyPr>
          <a:lstStyle/>
          <a:p>
            <a:r>
              <a:rPr lang="en-GB" sz="2800" dirty="0"/>
              <a:t>One of the charitable purposes is</a:t>
            </a:r>
          </a:p>
          <a:p>
            <a:endParaRPr lang="en-GB" sz="2800" dirty="0"/>
          </a:p>
          <a:p>
            <a:r>
              <a:rPr lang="en-GB" sz="2800" dirty="0"/>
              <a:t>“the advancement of religion”</a:t>
            </a:r>
          </a:p>
          <a:p>
            <a:endParaRPr lang="en-GB" sz="2800" dirty="0"/>
          </a:p>
          <a:p>
            <a:r>
              <a:rPr lang="en-GB" sz="2800" dirty="0"/>
              <a:t>This is likely to be YOUR principal charitable purpose</a:t>
            </a:r>
          </a:p>
        </p:txBody>
      </p:sp>
    </p:spTree>
    <p:extLst>
      <p:ext uri="{BB962C8B-B14F-4D97-AF65-F5344CB8AC3E}">
        <p14:creationId xmlns:p14="http://schemas.microsoft.com/office/powerpoint/2010/main" val="478263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19766-DA2A-51BB-02B4-F56040DA91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4BE58A2-4F32-DF46-EFA2-EDEE7EFEFBA0}"/>
              </a:ext>
            </a:extLst>
          </p:cNvPr>
          <p:cNvSpPr>
            <a:spLocks noGrp="1"/>
          </p:cNvSpPr>
          <p:nvPr>
            <p:ph type="body" sz="quarter" idx="13"/>
          </p:nvPr>
        </p:nvSpPr>
        <p:spPr>
          <a:xfrm>
            <a:off x="853015" y="480060"/>
            <a:ext cx="10610235" cy="1115658"/>
          </a:xfrm>
        </p:spPr>
        <p:txBody>
          <a:bodyPr>
            <a:normAutofit/>
          </a:bodyPr>
          <a:lstStyle/>
          <a:p>
            <a:r>
              <a:rPr lang="en-GB" sz="3200" dirty="0"/>
              <a:t>CHARITABLE</a:t>
            </a:r>
          </a:p>
          <a:p>
            <a:r>
              <a:rPr lang="en-GB" sz="3200" dirty="0"/>
              <a:t>Objects</a:t>
            </a:r>
          </a:p>
        </p:txBody>
      </p:sp>
      <p:sp>
        <p:nvSpPr>
          <p:cNvPr id="3" name="Text Placeholder 2">
            <a:extLst>
              <a:ext uri="{FF2B5EF4-FFF2-40B4-BE49-F238E27FC236}">
                <a16:creationId xmlns:a16="http://schemas.microsoft.com/office/drawing/2014/main" id="{4DA2CE86-F556-2E51-B370-9B08F15D614C}"/>
              </a:ext>
            </a:extLst>
          </p:cNvPr>
          <p:cNvSpPr>
            <a:spLocks noGrp="1"/>
          </p:cNvSpPr>
          <p:nvPr>
            <p:ph type="body" sz="quarter" idx="11"/>
          </p:nvPr>
        </p:nvSpPr>
        <p:spPr>
          <a:xfrm>
            <a:off x="853016" y="1970414"/>
            <a:ext cx="10610234" cy="2917172"/>
          </a:xfrm>
        </p:spPr>
        <p:txBody>
          <a:bodyPr>
            <a:normAutofit/>
          </a:bodyPr>
          <a:lstStyle/>
          <a:p>
            <a:r>
              <a:rPr lang="en-GB" sz="2800" dirty="0"/>
              <a:t>May be along the lines of:</a:t>
            </a:r>
          </a:p>
          <a:p>
            <a:endParaRPr lang="en-GB" sz="2800" dirty="0"/>
          </a:p>
          <a:p>
            <a:r>
              <a:rPr lang="en-GB" sz="2800" dirty="0"/>
              <a:t>The principal purpose of the Church is the advancement of the Christian faith according to the principles of the Baptist denomination. The Church may also advance education and carry out other charitable purposes in the United Kingdom and/or other parts of the world.</a:t>
            </a:r>
          </a:p>
          <a:p>
            <a:endParaRPr lang="en-GB" sz="2800" dirty="0"/>
          </a:p>
          <a:p>
            <a:endParaRPr lang="en-GB" sz="2800" dirty="0"/>
          </a:p>
        </p:txBody>
      </p:sp>
    </p:spTree>
    <p:extLst>
      <p:ext uri="{BB962C8B-B14F-4D97-AF65-F5344CB8AC3E}">
        <p14:creationId xmlns:p14="http://schemas.microsoft.com/office/powerpoint/2010/main" val="2915674188"/>
      </p:ext>
    </p:extLst>
  </p:cSld>
  <p:clrMapOvr>
    <a:masterClrMapping/>
  </p:clrMapOvr>
</p:sld>
</file>

<file path=ppt/theme/theme1.xml><?xml version="1.0" encoding="utf-8"?>
<a:theme xmlns:a="http://schemas.openxmlformats.org/drawingml/2006/main" name="Office Theme">
  <a:themeElements>
    <a:clrScheme name="ACS 2019">
      <a:dk1>
        <a:srgbClr val="008C99"/>
      </a:dk1>
      <a:lt1>
        <a:srgbClr val="FFFFFF"/>
      </a:lt1>
      <a:dk2>
        <a:srgbClr val="58595B"/>
      </a:dk2>
      <a:lt2>
        <a:srgbClr val="E7E6E6"/>
      </a:lt2>
      <a:accent1>
        <a:srgbClr val="762023"/>
      </a:accent1>
      <a:accent2>
        <a:srgbClr val="DF5928"/>
      </a:accent2>
      <a:accent3>
        <a:srgbClr val="7EA885"/>
      </a:accent3>
      <a:accent4>
        <a:srgbClr val="7BB1D3"/>
      </a:accent4>
      <a:accent5>
        <a:srgbClr val="FFF200"/>
      </a:accent5>
      <a:accent6>
        <a:srgbClr val="AF1E23"/>
      </a:accent6>
      <a:hlink>
        <a:srgbClr val="DF5928"/>
      </a:hlink>
      <a:folHlink>
        <a:srgbClr val="AB4019"/>
      </a:folHlink>
    </a:clrScheme>
    <a:fontScheme name="ACS 2019">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noAutofit/>
      </a:bodyPr>
      <a:lstStyle>
        <a:defPPr marL="0" indent="0" algn="l">
          <a:buFont typeface="Arial" panose="020B0604020202020204" pitchFamily="34" charset="0"/>
          <a:buNone/>
          <a:defRPr sz="2800" dirty="0" smtClean="0"/>
        </a:defPPr>
      </a:lstStyle>
    </a:txDef>
  </a:objectDefaults>
  <a:extraClrSchemeLst/>
  <a:extLst>
    <a:ext uri="{05A4C25C-085E-4340-85A3-A5531E510DB2}">
      <thm15:themeFamily xmlns:thm15="http://schemas.microsoft.com/office/thememl/2012/main" name="Template for update - 15 Sept 2025" id="{0B3E59F9-8D60-445A-B5A1-A3786DAF4500}" vid="{04B6EAE7-12C9-4126-B8EB-C978E02A7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438526CC06B649AA9EF18463110683" ma:contentTypeVersion="18" ma:contentTypeDescription="Create a new document." ma:contentTypeScope="" ma:versionID="24b64ce21e114720f140d96f7036162a">
  <xsd:schema xmlns:xsd="http://www.w3.org/2001/XMLSchema" xmlns:xs="http://www.w3.org/2001/XMLSchema" xmlns:p="http://schemas.microsoft.com/office/2006/metadata/properties" xmlns:ns2="f16e3aa6-572c-4eb7-9ed5-8ed7005e1b89" xmlns:ns3="23f53d1b-76d8-4038-947d-d8c223076c78" targetNamespace="http://schemas.microsoft.com/office/2006/metadata/properties" ma:root="true" ma:fieldsID="0d7797d9587d1efa2590244039f71b32" ns2:_="" ns3:_="">
    <xsd:import namespace="f16e3aa6-572c-4eb7-9ed5-8ed7005e1b89"/>
    <xsd:import namespace="23f53d1b-76d8-4038-947d-d8c223076c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6e3aa6-572c-4eb7-9ed5-8ed7005e1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89a65b7-d150-4397-a055-377b09b34b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f53d1b-76d8-4038-947d-d8c223076c7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1aa855b-8715-4362-8976-ca4ab4b99da2}" ma:internalName="TaxCatchAll" ma:showField="CatchAllData" ma:web="23f53d1b-76d8-4038-947d-d8c223076c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16e3aa6-572c-4eb7-9ed5-8ed7005e1b89">
      <Terms xmlns="http://schemas.microsoft.com/office/infopath/2007/PartnerControls"/>
    </lcf76f155ced4ddcb4097134ff3c332f>
    <TaxCatchAll xmlns="23f53d1b-76d8-4038-947d-d8c223076c78" xsi:nil="true"/>
  </documentManagement>
</p:properties>
</file>

<file path=customXml/itemProps1.xml><?xml version="1.0" encoding="utf-8"?>
<ds:datastoreItem xmlns:ds="http://schemas.openxmlformats.org/officeDocument/2006/customXml" ds:itemID="{71679551-4FA6-424D-891C-AD93F7AEFB16}"/>
</file>

<file path=customXml/itemProps2.xml><?xml version="1.0" encoding="utf-8"?>
<ds:datastoreItem xmlns:ds="http://schemas.openxmlformats.org/officeDocument/2006/customXml" ds:itemID="{60023E4C-BE90-4477-9417-882522235E5D}"/>
</file>

<file path=customXml/itemProps3.xml><?xml version="1.0" encoding="utf-8"?>
<ds:datastoreItem xmlns:ds="http://schemas.openxmlformats.org/officeDocument/2006/customXml" ds:itemID="{5EFD555A-6EB2-4DAA-9B72-1B7197668F40}"/>
</file>

<file path=docProps/app.xml><?xml version="1.0" encoding="utf-8"?>
<Properties xmlns="http://schemas.openxmlformats.org/officeDocument/2006/extended-properties" xmlns:vt="http://schemas.openxmlformats.org/officeDocument/2006/docPropsVTypes">
  <Template>blank</Template>
  <TotalTime>253</TotalTime>
  <Words>1513</Words>
  <Application>Microsoft Office PowerPoint</Application>
  <PresentationFormat>Widescreen</PresentationFormat>
  <Paragraphs>260</Paragraphs>
  <Slides>48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ＭＳ Ｐゴシック</vt:lpstr>
      <vt:lpstr>Aptos</vt:lpstr>
      <vt:lpstr>Arial</vt:lpstr>
      <vt:lpstr>Calibri</vt:lpstr>
      <vt:lpstr>Gill Sans</vt:lpstr>
      <vt:lpstr>Gill Sans Light</vt:lpstr>
      <vt:lpstr>Gill Sans MT</vt:lpstr>
      <vt:lpstr>Times New Roman</vt:lpstr>
      <vt:lpstr>Wingdings</vt:lpstr>
      <vt:lpstr>Office Theme</vt:lpstr>
      <vt:lpstr>The Heart of England Baptist Association Trustees’ Training 11 October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Anthony Collins Solicitors</dc:creator>
  <cp:lastModifiedBy>Esther Campsall</cp:lastModifiedBy>
  <cp:revision>17</cp:revision>
  <dcterms:created xsi:type="dcterms:W3CDTF">2025-10-09T07:30:16Z</dcterms:created>
  <dcterms:modified xsi:type="dcterms:W3CDTF">2025-10-10T15:13:38Z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0x01010066438526CC06B649AA9EF18463110683</vt:lpwstr>
  </property>
  <property fmtid="{D5CDD505-2E9C-101B-9397-08002B2CF9AE}" pid="3" name="MediaServiceImageTags">
    <vt:lpwstr/>
  </property>
</Properties>
</file>